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8" r:id="rId4"/>
  </p:sldMasterIdLst>
  <p:notesMasterIdLst>
    <p:notesMasterId r:id="rId27"/>
  </p:notesMasterIdLst>
  <p:sldIdLst>
    <p:sldId id="256" r:id="rId5"/>
    <p:sldId id="274" r:id="rId6"/>
    <p:sldId id="275" r:id="rId7"/>
    <p:sldId id="287" r:id="rId8"/>
    <p:sldId id="276" r:id="rId9"/>
    <p:sldId id="277" r:id="rId10"/>
    <p:sldId id="291" r:id="rId11"/>
    <p:sldId id="292" r:id="rId12"/>
    <p:sldId id="280" r:id="rId13"/>
    <p:sldId id="282" r:id="rId14"/>
    <p:sldId id="283" r:id="rId15"/>
    <p:sldId id="285" r:id="rId16"/>
    <p:sldId id="293" r:id="rId17"/>
    <p:sldId id="286" r:id="rId18"/>
    <p:sldId id="294" r:id="rId19"/>
    <p:sldId id="288" r:id="rId20"/>
    <p:sldId id="269" r:id="rId21"/>
    <p:sldId id="270" r:id="rId22"/>
    <p:sldId id="271" r:id="rId23"/>
    <p:sldId id="290" r:id="rId24"/>
    <p:sldId id="28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4D0B2-4901-45B0-87B7-1A5FC008824A}" v="400" dt="2020-06-11T20:29:12.563"/>
    <p1510:client id="{34861236-D537-4DE4-B277-1F6D0AD5298F}" v="189" dt="2020-06-12T08:16:04.008"/>
    <p1510:client id="{39D54EDF-0C68-4F07-9475-6693CEBDF51F}" v="348" dt="2020-06-12T14:05:33.500"/>
    <p1510:client id="{62DED5C6-2B95-4B2D-BAC8-975F23787BD5}" v="335" dt="2020-06-12T13:44:32.176"/>
    <p1510:client id="{8FA18EA6-EDCE-4E19-9821-60C8BD08E062}" v="5" dt="2020-06-11T16:56:21.121"/>
    <p1510:client id="{A463A494-4358-4EE4-9A3D-BCE10C7F8210}" v="9" dt="2020-06-12T12:54:24.630"/>
    <p1510:client id="{B88C1330-2598-B340-AAA8-2471E3A299B3}" v="180" dt="2020-06-12T14:04:51.065"/>
    <p1510:client id="{BD391DEF-7C77-42C7-97C6-78DEF15B8FB6}" v="174" dt="2020-06-12T13:02:54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5"/>
    <p:restoredTop sz="94632"/>
  </p:normalViewPr>
  <p:slideViewPr>
    <p:cSldViewPr snapToGrid="0">
      <p:cViewPr varScale="1">
        <p:scale>
          <a:sx n="106" d="100"/>
          <a:sy n="106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Muhlmann Holanda (Student at CentraleSupelec)" userId="S::bruno.holanda@student-cs.fr::c8922087-49d3-4f7c-8d23-30a4fc05ee82" providerId="AD" clId="Web-{57F6EC64-B1A3-440F-9691-F9DFCEA244A8}"/>
    <pc:docChg chg="modSld">
      <pc:chgData name="Bruno Muhlmann Holanda (Student at CentraleSupelec)" userId="S::bruno.holanda@student-cs.fr::c8922087-49d3-4f7c-8d23-30a4fc05ee82" providerId="AD" clId="Web-{57F6EC64-B1A3-440F-9691-F9DFCEA244A8}" dt="2020-06-12T07:29:44.625" v="0" actId="1076"/>
      <pc:docMkLst>
        <pc:docMk/>
      </pc:docMkLst>
      <pc:sldChg chg="modSp">
        <pc:chgData name="Bruno Muhlmann Holanda (Student at CentraleSupelec)" userId="S::bruno.holanda@student-cs.fr::c8922087-49d3-4f7c-8d23-30a4fc05ee82" providerId="AD" clId="Web-{57F6EC64-B1A3-440F-9691-F9DFCEA244A8}" dt="2020-06-12T07:29:44.625" v="0" actId="1076"/>
        <pc:sldMkLst>
          <pc:docMk/>
          <pc:sldMk cId="499010119" sldId="287"/>
        </pc:sldMkLst>
        <pc:graphicFrameChg chg="mod">
          <ac:chgData name="Bruno Muhlmann Holanda (Student at CentraleSupelec)" userId="S::bruno.holanda@student-cs.fr::c8922087-49d3-4f7c-8d23-30a4fc05ee82" providerId="AD" clId="Web-{57F6EC64-B1A3-440F-9691-F9DFCEA244A8}" dt="2020-06-12T07:29:44.625" v="0" actId="1076"/>
          <ac:graphicFrameMkLst>
            <pc:docMk/>
            <pc:sldMk cId="499010119" sldId="287"/>
            <ac:graphicFrameMk id="8" creationId="{6C87F16E-9EE6-9341-B9C3-C1FEDB5AD94D}"/>
          </ac:graphicFrameMkLst>
        </pc:graphicFrameChg>
      </pc:sldChg>
    </pc:docChg>
  </pc:docChgLst>
  <pc:docChgLst>
    <pc:chgData name="Bruno Muhlmann Holanda (Student at CentraleSupelec)" userId="c8922087-49d3-4f7c-8d23-30a4fc05ee82" providerId="ADAL" clId="{00F4D0B2-4901-45B0-87B7-1A5FC008824A}"/>
    <pc:docChg chg="undo custSel mod modSld">
      <pc:chgData name="Bruno Muhlmann Holanda (Student at CentraleSupelec)" userId="c8922087-49d3-4f7c-8d23-30a4fc05ee82" providerId="ADAL" clId="{00F4D0B2-4901-45B0-87B7-1A5FC008824A}" dt="2020-06-11T20:49:24.731" v="480" actId="20577"/>
      <pc:docMkLst>
        <pc:docMk/>
      </pc:docMkLst>
      <pc:sldChg chg="addSp delSp modSp mod setBg setClrOvrMap">
        <pc:chgData name="Bruno Muhlmann Holanda (Student at CentraleSupelec)" userId="c8922087-49d3-4f7c-8d23-30a4fc05ee82" providerId="ADAL" clId="{00F4D0B2-4901-45B0-87B7-1A5FC008824A}" dt="2020-06-11T20:03:38.117" v="282" actId="20577"/>
        <pc:sldMkLst>
          <pc:docMk/>
          <pc:sldMk cId="2504878638" sldId="256"/>
        </pc:sldMkLst>
        <pc:spChg chg="mod">
          <ac:chgData name="Bruno Muhlmann Holanda (Student at CentraleSupelec)" userId="c8922087-49d3-4f7c-8d23-30a4fc05ee82" providerId="ADAL" clId="{00F4D0B2-4901-45B0-87B7-1A5FC008824A}" dt="2020-06-11T19:03:19.229" v="123" actId="1076"/>
          <ac:spMkLst>
            <pc:docMk/>
            <pc:sldMk cId="2504878638" sldId="256"/>
            <ac:spMk id="2" creationId="{652DC2F2-CC64-9548-83E3-3CAD1375DF2E}"/>
          </ac:spMkLst>
        </pc:spChg>
        <pc:spChg chg="mod">
          <ac:chgData name="Bruno Muhlmann Holanda (Student at CentraleSupelec)" userId="c8922087-49d3-4f7c-8d23-30a4fc05ee82" providerId="ADAL" clId="{00F4D0B2-4901-45B0-87B7-1A5FC008824A}" dt="2020-06-11T19:02:45.632" v="121" actId="14100"/>
          <ac:spMkLst>
            <pc:docMk/>
            <pc:sldMk cId="2504878638" sldId="256"/>
            <ac:spMk id="3" creationId="{0A2F9E30-AA84-4D48-A303-B05748B8F944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19.725" v="5" actId="26606"/>
          <ac:spMkLst>
            <pc:docMk/>
            <pc:sldMk cId="2504878638" sldId="256"/>
            <ac:spMk id="9" creationId="{B8D726A5-7900-41B4-8D49-49B4A2010E7C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12.520" v="1" actId="26606"/>
          <ac:spMkLst>
            <pc:docMk/>
            <pc:sldMk cId="2504878638" sldId="256"/>
            <ac:spMk id="10" creationId="{7B2A1016-34C3-4BE4-94F4-F4215EA18EAB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12.520" v="1" actId="26606"/>
          <ac:spMkLst>
            <pc:docMk/>
            <pc:sldMk cId="2504878638" sldId="256"/>
            <ac:spMk id="12" creationId="{4BBFA14D-8E4F-42D4-B5A0-9588A6A45452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23.580" v="7" actId="26606"/>
          <ac:spMkLst>
            <pc:docMk/>
            <pc:sldMk cId="2504878638" sldId="256"/>
            <ac:spMk id="13" creationId="{55F40173-F096-49CC-A730-A2DF1F04EC3B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23.580" v="7" actId="26606"/>
          <ac:spMkLst>
            <pc:docMk/>
            <pc:sldMk cId="2504878638" sldId="256"/>
            <ac:spMk id="15" creationId="{806CEF0B-5733-482C-9868-4C57AF79DA3E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18.017" v="3" actId="26606"/>
          <ac:spMkLst>
            <pc:docMk/>
            <pc:sldMk cId="2504878638" sldId="256"/>
            <ac:spMk id="18" creationId="{A10C41F2-1746-4431-9B52-B9F147A896B8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18.017" v="3" actId="26606"/>
          <ac:spMkLst>
            <pc:docMk/>
            <pc:sldMk cId="2504878638" sldId="256"/>
            <ac:spMk id="19" creationId="{7984928E-D694-4849-BBAD-D7C7DC405478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18.017" v="3" actId="26606"/>
          <ac:spMkLst>
            <pc:docMk/>
            <pc:sldMk cId="2504878638" sldId="256"/>
            <ac:spMk id="20" creationId="{C15EB920-4F65-4DC8-8C56-CF25EBC766C6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26.279" v="9" actId="26606"/>
          <ac:spMkLst>
            <pc:docMk/>
            <pc:sldMk cId="2504878638" sldId="256"/>
            <ac:spMk id="24" creationId="{B0890400-BB8B-4A44-AB63-65C7CA223EBA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28.897" v="11" actId="26606"/>
          <ac:spMkLst>
            <pc:docMk/>
            <pc:sldMk cId="2504878638" sldId="256"/>
            <ac:spMk id="28" creationId="{39E4C68A-A4A9-48A4-9FF2-D2896B1EA01F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8:55:28.897" v="11" actId="26606"/>
          <ac:spMkLst>
            <pc:docMk/>
            <pc:sldMk cId="2504878638" sldId="256"/>
            <ac:spMk id="29" creationId="{E2B9AEA5-52CB-49A6-AF8A-33502F291B91}"/>
          </ac:spMkLst>
        </pc:spChg>
        <pc:spChg chg="add del mod">
          <ac:chgData name="Bruno Muhlmann Holanda (Student at CentraleSupelec)" userId="c8922087-49d3-4f7c-8d23-30a4fc05ee82" providerId="ADAL" clId="{00F4D0B2-4901-45B0-87B7-1A5FC008824A}" dt="2020-06-11T19:01:39.050" v="114" actId="21"/>
          <ac:spMkLst>
            <pc:docMk/>
            <pc:sldMk cId="2504878638" sldId="256"/>
            <ac:spMk id="30" creationId="{67B1C040-4E89-403D-A93C-9EC18959DA9E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9:02:18.275" v="115" actId="26606"/>
          <ac:spMkLst>
            <pc:docMk/>
            <pc:sldMk cId="2504878638" sldId="256"/>
            <ac:spMk id="32" creationId="{7B2A1016-34C3-4BE4-94F4-F4215EA18EAB}"/>
          </ac:spMkLst>
        </pc:spChg>
        <pc:spChg chg="add del">
          <ac:chgData name="Bruno Muhlmann Holanda (Student at CentraleSupelec)" userId="c8922087-49d3-4f7c-8d23-30a4fc05ee82" providerId="ADAL" clId="{00F4D0B2-4901-45B0-87B7-1A5FC008824A}" dt="2020-06-11T19:02:18.275" v="115" actId="26606"/>
          <ac:spMkLst>
            <pc:docMk/>
            <pc:sldMk cId="2504878638" sldId="256"/>
            <ac:spMk id="33" creationId="{4BBFA14D-8E4F-42D4-B5A0-9588A6A45452}"/>
          </ac:spMkLst>
        </pc:spChg>
        <pc:spChg chg="add mod">
          <ac:chgData name="Bruno Muhlmann Holanda (Student at CentraleSupelec)" userId="c8922087-49d3-4f7c-8d23-30a4fc05ee82" providerId="ADAL" clId="{00F4D0B2-4901-45B0-87B7-1A5FC008824A}" dt="2020-06-11T20:03:38.117" v="282" actId="20577"/>
          <ac:spMkLst>
            <pc:docMk/>
            <pc:sldMk cId="2504878638" sldId="256"/>
            <ac:spMk id="35" creationId="{738BB3E6-6AF9-4139-938B-148888BAA09D}"/>
          </ac:spMkLst>
        </pc:spChg>
        <pc:spChg chg="add">
          <ac:chgData name="Bruno Muhlmann Holanda (Student at CentraleSupelec)" userId="c8922087-49d3-4f7c-8d23-30a4fc05ee82" providerId="ADAL" clId="{00F4D0B2-4901-45B0-87B7-1A5FC008824A}" dt="2020-06-11T19:02:18.275" v="115" actId="26606"/>
          <ac:spMkLst>
            <pc:docMk/>
            <pc:sldMk cId="2504878638" sldId="256"/>
            <ac:spMk id="39" creationId="{4C0648FB-4388-443C-8D4E-4A9FF0336078}"/>
          </ac:spMkLst>
        </pc:spChg>
        <pc:spChg chg="add">
          <ac:chgData name="Bruno Muhlmann Holanda (Student at CentraleSupelec)" userId="c8922087-49d3-4f7c-8d23-30a4fc05ee82" providerId="ADAL" clId="{00F4D0B2-4901-45B0-87B7-1A5FC008824A}" dt="2020-06-11T19:02:18.275" v="115" actId="26606"/>
          <ac:spMkLst>
            <pc:docMk/>
            <pc:sldMk cId="2504878638" sldId="256"/>
            <ac:spMk id="41" creationId="{4A8D762E-DA8D-419A-BA44-68B93D3D92F8}"/>
          </ac:spMkLst>
        </pc:spChg>
        <pc:picChg chg="add del">
          <ac:chgData name="Bruno Muhlmann Holanda (Student at CentraleSupelec)" userId="c8922087-49d3-4f7c-8d23-30a4fc05ee82" providerId="ADAL" clId="{00F4D0B2-4901-45B0-87B7-1A5FC008824A}" dt="2020-06-11T18:55:19.725" v="5" actId="26606"/>
          <ac:picMkLst>
            <pc:docMk/>
            <pc:sldMk cId="2504878638" sldId="256"/>
            <ac:picMk id="5" creationId="{F60B4925-1DA4-4336-8BA6-EFDFB80A0ECF}"/>
          </ac:picMkLst>
        </pc:picChg>
        <pc:picChg chg="add del">
          <ac:chgData name="Bruno Muhlmann Holanda (Student at CentraleSupelec)" userId="c8922087-49d3-4f7c-8d23-30a4fc05ee82" providerId="ADAL" clId="{00F4D0B2-4901-45B0-87B7-1A5FC008824A}" dt="2020-06-11T18:55:23.580" v="7" actId="26606"/>
          <ac:picMkLst>
            <pc:docMk/>
            <pc:sldMk cId="2504878638" sldId="256"/>
            <ac:picMk id="7" creationId="{69747315-6692-475D-8832-15A7C61D8949}"/>
          </ac:picMkLst>
        </pc:picChg>
        <pc:cxnChg chg="add del">
          <ac:chgData name="Bruno Muhlmann Holanda (Student at CentraleSupelec)" userId="c8922087-49d3-4f7c-8d23-30a4fc05ee82" providerId="ADAL" clId="{00F4D0B2-4901-45B0-87B7-1A5FC008824A}" dt="2020-06-11T18:55:12.520" v="1" actId="26606"/>
          <ac:cxnSpMkLst>
            <pc:docMk/>
            <pc:sldMk cId="2504878638" sldId="256"/>
            <ac:cxnSpMk id="8" creationId="{D84960AC-1CD6-452A-B5F4-2186E3FD7450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19.725" v="5" actId="26606"/>
          <ac:cxnSpMkLst>
            <pc:docMk/>
            <pc:sldMk cId="2504878638" sldId="256"/>
            <ac:cxnSpMk id="11" creationId="{46E49661-E258-450C-8150-A91A6B30D1CD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12.520" v="1" actId="26606"/>
          <ac:cxnSpMkLst>
            <pc:docMk/>
            <pc:sldMk cId="2504878638" sldId="256"/>
            <ac:cxnSpMk id="14" creationId="{610B2B88-1A1B-486B-9366-918FE2E71D41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18.017" v="3" actId="26606"/>
          <ac:cxnSpMkLst>
            <pc:docMk/>
            <pc:sldMk cId="2504878638" sldId="256"/>
            <ac:cxnSpMk id="16" creationId="{99237721-19CF-41B1-AA0A-E1E1A8282D52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18.017" v="3" actId="26606"/>
          <ac:cxnSpMkLst>
            <pc:docMk/>
            <pc:sldMk cId="2504878638" sldId="256"/>
            <ac:cxnSpMk id="17" creationId="{D84960AC-1CD6-452A-B5F4-2186E3FD7450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23.580" v="7" actId="26606"/>
          <ac:cxnSpMkLst>
            <pc:docMk/>
            <pc:sldMk cId="2504878638" sldId="256"/>
            <ac:cxnSpMk id="21" creationId="{FC5D3B4D-9BAC-482B-A34B-01BB35CB5316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26.279" v="9" actId="26606"/>
          <ac:cxnSpMkLst>
            <pc:docMk/>
            <pc:sldMk cId="2504878638" sldId="256"/>
            <ac:cxnSpMk id="23" creationId="{D84960AC-1CD6-452A-B5F4-2186E3FD7450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26.279" v="9" actId="26606"/>
          <ac:cxnSpMkLst>
            <pc:docMk/>
            <pc:sldMk cId="2504878638" sldId="256"/>
            <ac:cxnSpMk id="25" creationId="{4D39B797-CDC6-4529-8A36-9CBFC9816337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8:55:28.897" v="11" actId="26606"/>
          <ac:cxnSpMkLst>
            <pc:docMk/>
            <pc:sldMk cId="2504878638" sldId="256"/>
            <ac:cxnSpMk id="27" creationId="{D84960AC-1CD6-452A-B5F4-2186E3FD7450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9:02:18.275" v="115" actId="26606"/>
          <ac:cxnSpMkLst>
            <pc:docMk/>
            <pc:sldMk cId="2504878638" sldId="256"/>
            <ac:cxnSpMk id="31" creationId="{D84960AC-1CD6-452A-B5F4-2186E3FD7450}"/>
          </ac:cxnSpMkLst>
        </pc:cxnChg>
        <pc:cxnChg chg="add del">
          <ac:chgData name="Bruno Muhlmann Holanda (Student at CentraleSupelec)" userId="c8922087-49d3-4f7c-8d23-30a4fc05ee82" providerId="ADAL" clId="{00F4D0B2-4901-45B0-87B7-1A5FC008824A}" dt="2020-06-11T19:02:18.275" v="115" actId="26606"/>
          <ac:cxnSpMkLst>
            <pc:docMk/>
            <pc:sldMk cId="2504878638" sldId="256"/>
            <ac:cxnSpMk id="34" creationId="{610B2B88-1A1B-486B-9366-918FE2E71D41}"/>
          </ac:cxnSpMkLst>
        </pc:cxnChg>
      </pc:sldChg>
      <pc:sldChg chg="modSp mod">
        <pc:chgData name="Bruno Muhlmann Holanda (Student at CentraleSupelec)" userId="c8922087-49d3-4f7c-8d23-30a4fc05ee82" providerId="ADAL" clId="{00F4D0B2-4901-45B0-87B7-1A5FC008824A}" dt="2020-06-11T20:03:21.437" v="270" actId="20577"/>
        <pc:sldMkLst>
          <pc:docMk/>
          <pc:sldMk cId="2521910664" sldId="277"/>
        </pc:sldMkLst>
        <pc:spChg chg="mod">
          <ac:chgData name="Bruno Muhlmann Holanda (Student at CentraleSupelec)" userId="c8922087-49d3-4f7c-8d23-30a4fc05ee82" providerId="ADAL" clId="{00F4D0B2-4901-45B0-87B7-1A5FC008824A}" dt="2020-06-11T20:03:21.437" v="270" actId="20577"/>
          <ac:spMkLst>
            <pc:docMk/>
            <pc:sldMk cId="2521910664" sldId="277"/>
            <ac:spMk id="3" creationId="{19325C1B-90B0-8F43-B1C0-E94DF0A20A42}"/>
          </ac:spMkLst>
        </pc:spChg>
      </pc:sldChg>
      <pc:sldChg chg="modSp">
        <pc:chgData name="Bruno Muhlmann Holanda (Student at CentraleSupelec)" userId="c8922087-49d3-4f7c-8d23-30a4fc05ee82" providerId="ADAL" clId="{00F4D0B2-4901-45B0-87B7-1A5FC008824A}" dt="2020-06-11T19:48:17.161" v="163"/>
        <pc:sldMkLst>
          <pc:docMk/>
          <pc:sldMk cId="499010119" sldId="287"/>
        </pc:sldMkLst>
        <pc:graphicFrameChg chg="mod">
          <ac:chgData name="Bruno Muhlmann Holanda (Student at CentraleSupelec)" userId="c8922087-49d3-4f7c-8d23-30a4fc05ee82" providerId="ADAL" clId="{00F4D0B2-4901-45B0-87B7-1A5FC008824A}" dt="2020-06-11T19:48:17.161" v="163"/>
          <ac:graphicFrameMkLst>
            <pc:docMk/>
            <pc:sldMk cId="499010119" sldId="287"/>
            <ac:graphicFrameMk id="8" creationId="{6C87F16E-9EE6-9341-B9C3-C1FEDB5AD94D}"/>
          </ac:graphicFrameMkLst>
        </pc:graphicFrameChg>
      </pc:sldChg>
      <pc:sldChg chg="modSp mod">
        <pc:chgData name="Bruno Muhlmann Holanda (Student at CentraleSupelec)" userId="c8922087-49d3-4f7c-8d23-30a4fc05ee82" providerId="ADAL" clId="{00F4D0B2-4901-45B0-87B7-1A5FC008824A}" dt="2020-06-11T20:41:32.053" v="472" actId="20577"/>
        <pc:sldMkLst>
          <pc:docMk/>
          <pc:sldMk cId="1480998648" sldId="288"/>
        </pc:sldMkLst>
        <pc:spChg chg="mod">
          <ac:chgData name="Bruno Muhlmann Holanda (Student at CentraleSupelec)" userId="c8922087-49d3-4f7c-8d23-30a4fc05ee82" providerId="ADAL" clId="{00F4D0B2-4901-45B0-87B7-1A5FC008824A}" dt="2020-06-11T20:41:32.053" v="472" actId="20577"/>
          <ac:spMkLst>
            <pc:docMk/>
            <pc:sldMk cId="1480998648" sldId="288"/>
            <ac:spMk id="3" creationId="{67BBA0B2-B32C-F840-9F3C-6BB99BFC4BC5}"/>
          </ac:spMkLst>
        </pc:spChg>
      </pc:sldChg>
      <pc:sldChg chg="modSp mod">
        <pc:chgData name="Bruno Muhlmann Holanda (Student at CentraleSupelec)" userId="c8922087-49d3-4f7c-8d23-30a4fc05ee82" providerId="ADAL" clId="{00F4D0B2-4901-45B0-87B7-1A5FC008824A}" dt="2020-06-11T20:49:24.731" v="480" actId="20577"/>
        <pc:sldMkLst>
          <pc:docMk/>
          <pc:sldMk cId="3733106382" sldId="289"/>
        </pc:sldMkLst>
        <pc:spChg chg="mod">
          <ac:chgData name="Bruno Muhlmann Holanda (Student at CentraleSupelec)" userId="c8922087-49d3-4f7c-8d23-30a4fc05ee82" providerId="ADAL" clId="{00F4D0B2-4901-45B0-87B7-1A5FC008824A}" dt="2020-06-11T20:49:24.731" v="480" actId="20577"/>
          <ac:spMkLst>
            <pc:docMk/>
            <pc:sldMk cId="3733106382" sldId="289"/>
            <ac:spMk id="3" creationId="{2A273847-0D99-9844-8A81-C68CF873F160}"/>
          </ac:spMkLst>
        </pc:spChg>
      </pc:sldChg>
      <pc:sldChg chg="addSp modSp mod">
        <pc:chgData name="Bruno Muhlmann Holanda (Student at CentraleSupelec)" userId="c8922087-49d3-4f7c-8d23-30a4fc05ee82" providerId="ADAL" clId="{00F4D0B2-4901-45B0-87B7-1A5FC008824A}" dt="2020-06-11T20:26:25.156" v="388" actId="20577"/>
        <pc:sldMkLst>
          <pc:docMk/>
          <pc:sldMk cId="359523423" sldId="291"/>
        </pc:sldMkLst>
        <pc:spChg chg="mod">
          <ac:chgData name="Bruno Muhlmann Holanda (Student at CentraleSupelec)" userId="c8922087-49d3-4f7c-8d23-30a4fc05ee82" providerId="ADAL" clId="{00F4D0B2-4901-45B0-87B7-1A5FC008824A}" dt="2020-06-11T20:26:25.156" v="388" actId="20577"/>
          <ac:spMkLst>
            <pc:docMk/>
            <pc:sldMk cId="359523423" sldId="291"/>
            <ac:spMk id="3" creationId="{D6162DCD-57D0-5648-9071-E8EA19DA80AE}"/>
          </ac:spMkLst>
        </pc:spChg>
        <pc:spChg chg="add mod">
          <ac:chgData name="Bruno Muhlmann Holanda (Student at CentraleSupelec)" userId="c8922087-49d3-4f7c-8d23-30a4fc05ee82" providerId="ADAL" clId="{00F4D0B2-4901-45B0-87B7-1A5FC008824A}" dt="2020-06-11T20:17:16.088" v="387" actId="1076"/>
          <ac:spMkLst>
            <pc:docMk/>
            <pc:sldMk cId="359523423" sldId="291"/>
            <ac:spMk id="4" creationId="{1889238F-A3E5-4A0D-8B43-D8BB2428033D}"/>
          </ac:spMkLst>
        </pc:spChg>
        <pc:spChg chg="add mod">
          <ac:chgData name="Bruno Muhlmann Holanda (Student at CentraleSupelec)" userId="c8922087-49d3-4f7c-8d23-30a4fc05ee82" providerId="ADAL" clId="{00F4D0B2-4901-45B0-87B7-1A5FC008824A}" dt="2020-06-11T20:10:05.392" v="358" actId="404"/>
          <ac:spMkLst>
            <pc:docMk/>
            <pc:sldMk cId="359523423" sldId="291"/>
            <ac:spMk id="6" creationId="{5B499BE0-7937-481C-8011-516D3311965F}"/>
          </ac:spMkLst>
        </pc:spChg>
        <pc:picChg chg="add mod">
          <ac:chgData name="Bruno Muhlmann Holanda (Student at CentraleSupelec)" userId="c8922087-49d3-4f7c-8d23-30a4fc05ee82" providerId="ADAL" clId="{00F4D0B2-4901-45B0-87B7-1A5FC008824A}" dt="2020-06-11T19:57:50.257" v="222" actId="1076"/>
          <ac:picMkLst>
            <pc:docMk/>
            <pc:sldMk cId="359523423" sldId="291"/>
            <ac:picMk id="5" creationId="{49C8CA94-38FC-4EBB-B2E8-8B1745EDD371}"/>
          </ac:picMkLst>
        </pc:picChg>
      </pc:sldChg>
      <pc:sldChg chg="addSp modSp mod">
        <pc:chgData name="Bruno Muhlmann Holanda (Student at CentraleSupelec)" userId="c8922087-49d3-4f7c-8d23-30a4fc05ee82" providerId="ADAL" clId="{00F4D0B2-4901-45B0-87B7-1A5FC008824A}" dt="2020-06-11T20:29:12.563" v="399" actId="20577"/>
        <pc:sldMkLst>
          <pc:docMk/>
          <pc:sldMk cId="1523742841" sldId="292"/>
        </pc:sldMkLst>
        <pc:spChg chg="mod">
          <ac:chgData name="Bruno Muhlmann Holanda (Student at CentraleSupelec)" userId="c8922087-49d3-4f7c-8d23-30a4fc05ee82" providerId="ADAL" clId="{00F4D0B2-4901-45B0-87B7-1A5FC008824A}" dt="2020-06-11T20:29:12.563" v="399" actId="20577"/>
          <ac:spMkLst>
            <pc:docMk/>
            <pc:sldMk cId="1523742841" sldId="292"/>
            <ac:spMk id="3" creationId="{4D1D10D6-16F9-5044-B8F7-70EB90AF2532}"/>
          </ac:spMkLst>
        </pc:spChg>
        <pc:spChg chg="add mod">
          <ac:chgData name="Bruno Muhlmann Holanda (Student at CentraleSupelec)" userId="c8922087-49d3-4f7c-8d23-30a4fc05ee82" providerId="ADAL" clId="{00F4D0B2-4901-45B0-87B7-1A5FC008824A}" dt="2020-06-11T20:10:15.041" v="361" actId="255"/>
          <ac:spMkLst>
            <pc:docMk/>
            <pc:sldMk cId="1523742841" sldId="292"/>
            <ac:spMk id="5" creationId="{D5758117-7D91-473C-9949-9E021FF0EF4F}"/>
          </ac:spMkLst>
        </pc:spChg>
        <pc:spChg chg="add mod">
          <ac:chgData name="Bruno Muhlmann Holanda (Student at CentraleSupelec)" userId="c8922087-49d3-4f7c-8d23-30a4fc05ee82" providerId="ADAL" clId="{00F4D0B2-4901-45B0-87B7-1A5FC008824A}" dt="2020-06-11T20:17:11.261" v="386" actId="14100"/>
          <ac:spMkLst>
            <pc:docMk/>
            <pc:sldMk cId="1523742841" sldId="292"/>
            <ac:spMk id="6" creationId="{71A74848-BBE5-4EB7-9721-13917521C1A3}"/>
          </ac:spMkLst>
        </pc:spChg>
        <pc:picChg chg="add mod ord modCrop">
          <ac:chgData name="Bruno Muhlmann Holanda (Student at CentraleSupelec)" userId="c8922087-49d3-4f7c-8d23-30a4fc05ee82" providerId="ADAL" clId="{00F4D0B2-4901-45B0-87B7-1A5FC008824A}" dt="2020-06-11T20:10:20.173" v="363" actId="1076"/>
          <ac:picMkLst>
            <pc:docMk/>
            <pc:sldMk cId="1523742841" sldId="292"/>
            <ac:picMk id="4" creationId="{918EEC33-7AF5-43CF-B985-A480524B6FA9}"/>
          </ac:picMkLst>
        </pc:picChg>
      </pc:sldChg>
    </pc:docChg>
  </pc:docChgLst>
  <pc:docChgLst>
    <pc:chgData name="Tony Wu" userId="774f02a9-762a-41bb-af11-908796b930ee" providerId="ADAL" clId="{2163A329-E1F2-6C43-9C91-C5FFC5FB2F2F}"/>
    <pc:docChg chg="undo custSel modSld">
      <pc:chgData name="Tony Wu" userId="774f02a9-762a-41bb-af11-908796b930ee" providerId="ADAL" clId="{2163A329-E1F2-6C43-9C91-C5FFC5FB2F2F}" dt="2020-06-12T14:19:09.351" v="1449" actId="1076"/>
      <pc:docMkLst>
        <pc:docMk/>
      </pc:docMkLst>
      <pc:sldChg chg="modSp">
        <pc:chgData name="Tony Wu" userId="774f02a9-762a-41bb-af11-908796b930ee" providerId="ADAL" clId="{2163A329-E1F2-6C43-9C91-C5FFC5FB2F2F}" dt="2020-06-11T19:37:05.488" v="0" actId="20577"/>
        <pc:sldMkLst>
          <pc:docMk/>
          <pc:sldMk cId="2504878638" sldId="256"/>
        </pc:sldMkLst>
        <pc:spChg chg="mod">
          <ac:chgData name="Tony Wu" userId="774f02a9-762a-41bb-af11-908796b930ee" providerId="ADAL" clId="{2163A329-E1F2-6C43-9C91-C5FFC5FB2F2F}" dt="2020-06-11T19:37:05.488" v="0" actId="20577"/>
          <ac:spMkLst>
            <pc:docMk/>
            <pc:sldMk cId="2504878638" sldId="256"/>
            <ac:spMk id="35" creationId="{738BB3E6-6AF9-4139-938B-148888BAA09D}"/>
          </ac:spMkLst>
        </pc:spChg>
      </pc:sldChg>
      <pc:sldChg chg="modSp">
        <pc:chgData name="Tony Wu" userId="774f02a9-762a-41bb-af11-908796b930ee" providerId="ADAL" clId="{2163A329-E1F2-6C43-9C91-C5FFC5FB2F2F}" dt="2020-06-12T13:58:02.880" v="1188" actId="1035"/>
        <pc:sldMkLst>
          <pc:docMk/>
          <pc:sldMk cId="3226128126" sldId="276"/>
        </pc:sldMkLst>
        <pc:picChg chg="mod">
          <ac:chgData name="Tony Wu" userId="774f02a9-762a-41bb-af11-908796b930ee" providerId="ADAL" clId="{2163A329-E1F2-6C43-9C91-C5FFC5FB2F2F}" dt="2020-06-12T13:58:02.880" v="1188" actId="1035"/>
          <ac:picMkLst>
            <pc:docMk/>
            <pc:sldMk cId="3226128126" sldId="276"/>
            <ac:picMk id="7" creationId="{65C38038-6703-8845-AD21-F2D76623A421}"/>
          </ac:picMkLst>
        </pc:picChg>
      </pc:sldChg>
      <pc:sldChg chg="addSp modSp">
        <pc:chgData name="Tony Wu" userId="774f02a9-762a-41bb-af11-908796b930ee" providerId="ADAL" clId="{2163A329-E1F2-6C43-9C91-C5FFC5FB2F2F}" dt="2020-06-12T13:09:35.127" v="1186" actId="1076"/>
        <pc:sldMkLst>
          <pc:docMk/>
          <pc:sldMk cId="2521910664" sldId="277"/>
        </pc:sldMkLst>
        <pc:spChg chg="mod">
          <ac:chgData name="Tony Wu" userId="774f02a9-762a-41bb-af11-908796b930ee" providerId="ADAL" clId="{2163A329-E1F2-6C43-9C91-C5FFC5FB2F2F}" dt="2020-06-11T20:14:14.527" v="766" actId="313"/>
          <ac:spMkLst>
            <pc:docMk/>
            <pc:sldMk cId="2521910664" sldId="277"/>
            <ac:spMk id="3" creationId="{19325C1B-90B0-8F43-B1C0-E94DF0A20A42}"/>
          </ac:spMkLst>
        </pc:spChg>
        <pc:spChg chg="add mod">
          <ac:chgData name="Tony Wu" userId="774f02a9-762a-41bb-af11-908796b930ee" providerId="ADAL" clId="{2163A329-E1F2-6C43-9C91-C5FFC5FB2F2F}" dt="2020-06-12T13:09:18.685" v="1181" actId="207"/>
          <ac:spMkLst>
            <pc:docMk/>
            <pc:sldMk cId="2521910664" sldId="277"/>
            <ac:spMk id="6" creationId="{837623D2-F563-F44D-9A63-3C3D3F925DF2}"/>
          </ac:spMkLst>
        </pc:spChg>
        <pc:spChg chg="add mod">
          <ac:chgData name="Tony Wu" userId="774f02a9-762a-41bb-af11-908796b930ee" providerId="ADAL" clId="{2163A329-E1F2-6C43-9C91-C5FFC5FB2F2F}" dt="2020-06-12T13:09:35.127" v="1186" actId="1076"/>
          <ac:spMkLst>
            <pc:docMk/>
            <pc:sldMk cId="2521910664" sldId="277"/>
            <ac:spMk id="7" creationId="{06ADD220-E62C-744E-9738-0C5FF6FB7B53}"/>
          </ac:spMkLst>
        </pc:spChg>
        <pc:picChg chg="add mod">
          <ac:chgData name="Tony Wu" userId="774f02a9-762a-41bb-af11-908796b930ee" providerId="ADAL" clId="{2163A329-E1F2-6C43-9C91-C5FFC5FB2F2F}" dt="2020-06-11T20:00:23.835" v="412" actId="1076"/>
          <ac:picMkLst>
            <pc:docMk/>
            <pc:sldMk cId="2521910664" sldId="277"/>
            <ac:picMk id="1025" creationId="{7CB013FF-A4FA-714A-BDF6-1D296DE32C06}"/>
          </ac:picMkLst>
        </pc:picChg>
        <pc:picChg chg="add mod">
          <ac:chgData name="Tony Wu" userId="774f02a9-762a-41bb-af11-908796b930ee" providerId="ADAL" clId="{2163A329-E1F2-6C43-9C91-C5FFC5FB2F2F}" dt="2020-06-12T13:09:31.775" v="1185" actId="1076"/>
          <ac:picMkLst>
            <pc:docMk/>
            <pc:sldMk cId="2521910664" sldId="277"/>
            <ac:picMk id="1026" creationId="{33A55796-D289-E349-826B-51DB2018EA18}"/>
          </ac:picMkLst>
        </pc:picChg>
      </pc:sldChg>
      <pc:sldChg chg="addSp delSp modSp">
        <pc:chgData name="Tony Wu" userId="774f02a9-762a-41bb-af11-908796b930ee" providerId="ADAL" clId="{2163A329-E1F2-6C43-9C91-C5FFC5FB2F2F}" dt="2020-06-12T14:19:09.351" v="1449" actId="1076"/>
        <pc:sldMkLst>
          <pc:docMk/>
          <pc:sldMk cId="4150397115" sldId="280"/>
        </pc:sldMkLst>
        <pc:spChg chg="mod">
          <ac:chgData name="Tony Wu" userId="774f02a9-762a-41bb-af11-908796b930ee" providerId="ADAL" clId="{2163A329-E1F2-6C43-9C91-C5FFC5FB2F2F}" dt="2020-06-11T19:41:42.127" v="170" actId="1037"/>
          <ac:spMkLst>
            <pc:docMk/>
            <pc:sldMk cId="4150397115" sldId="280"/>
            <ac:spMk id="2" creationId="{E9511EC7-898E-8247-967D-DC17AD3BB8C5}"/>
          </ac:spMkLst>
        </pc:spChg>
        <pc:spChg chg="mod">
          <ac:chgData name="Tony Wu" userId="774f02a9-762a-41bb-af11-908796b930ee" providerId="ADAL" clId="{2163A329-E1F2-6C43-9C91-C5FFC5FB2F2F}" dt="2020-06-12T14:19:09.351" v="1449" actId="1076"/>
          <ac:spMkLst>
            <pc:docMk/>
            <pc:sldMk cId="4150397115" sldId="280"/>
            <ac:spMk id="3" creationId="{19325C1B-90B0-8F43-B1C0-E94DF0A20A42}"/>
          </ac:spMkLst>
        </pc:spChg>
        <pc:spChg chg="add del mod">
          <ac:chgData name="Tony Wu" userId="774f02a9-762a-41bb-af11-908796b930ee" providerId="ADAL" clId="{2163A329-E1F2-6C43-9C91-C5FFC5FB2F2F}" dt="2020-06-11T20:07:52.358" v="596"/>
          <ac:spMkLst>
            <pc:docMk/>
            <pc:sldMk cId="4150397115" sldId="280"/>
            <ac:spMk id="6" creationId="{76875D41-36DA-6D4C-B95D-47829D1CFEAF}"/>
          </ac:spMkLst>
        </pc:spChg>
        <pc:spChg chg="add mod">
          <ac:chgData name="Tony Wu" userId="774f02a9-762a-41bb-af11-908796b930ee" providerId="ADAL" clId="{2163A329-E1F2-6C43-9C91-C5FFC5FB2F2F}" dt="2020-06-12T14:12:16.137" v="1285" actId="1076"/>
          <ac:spMkLst>
            <pc:docMk/>
            <pc:sldMk cId="4150397115" sldId="280"/>
            <ac:spMk id="8" creationId="{02FD76EB-E4BD-D041-B145-937521089737}"/>
          </ac:spMkLst>
        </pc:spChg>
        <pc:spChg chg="add mod">
          <ac:chgData name="Tony Wu" userId="774f02a9-762a-41bb-af11-908796b930ee" providerId="ADAL" clId="{2163A329-E1F2-6C43-9C91-C5FFC5FB2F2F}" dt="2020-06-11T20:07:25.140" v="594" actId="20577"/>
          <ac:spMkLst>
            <pc:docMk/>
            <pc:sldMk cId="4150397115" sldId="280"/>
            <ac:spMk id="9" creationId="{8197CC58-A9F6-7944-8CA4-56FDF3A04AD3}"/>
          </ac:spMkLst>
        </pc:spChg>
        <pc:spChg chg="add del mod">
          <ac:chgData name="Tony Wu" userId="774f02a9-762a-41bb-af11-908796b930ee" providerId="ADAL" clId="{2163A329-E1F2-6C43-9C91-C5FFC5FB2F2F}" dt="2020-06-12T14:11:49.926" v="1279" actId="478"/>
          <ac:spMkLst>
            <pc:docMk/>
            <pc:sldMk cId="4150397115" sldId="280"/>
            <ac:spMk id="10" creationId="{481261F5-95C5-254D-87B9-B68038B4297F}"/>
          </ac:spMkLst>
        </pc:spChg>
        <pc:spChg chg="add del mod">
          <ac:chgData name="Tony Wu" userId="774f02a9-762a-41bb-af11-908796b930ee" providerId="ADAL" clId="{2163A329-E1F2-6C43-9C91-C5FFC5FB2F2F}" dt="2020-06-11T20:08:01.696" v="599"/>
          <ac:spMkLst>
            <pc:docMk/>
            <pc:sldMk cId="4150397115" sldId="280"/>
            <ac:spMk id="11" creationId="{95EBE8E6-5B4C-A742-91C8-59BF17863FBD}"/>
          </ac:spMkLst>
        </pc:spChg>
        <pc:picChg chg="add del mod">
          <ac:chgData name="Tony Wu" userId="774f02a9-762a-41bb-af11-908796b930ee" providerId="ADAL" clId="{2163A329-E1F2-6C43-9C91-C5FFC5FB2F2F}" dt="2020-06-12T14:11:48.399" v="1278" actId="478"/>
          <ac:picMkLst>
            <pc:docMk/>
            <pc:sldMk cId="4150397115" sldId="280"/>
            <ac:picMk id="5" creationId="{8897B9AC-FC6E-A84A-8A81-782FD46A51CD}"/>
          </ac:picMkLst>
        </pc:picChg>
        <pc:picChg chg="mod">
          <ac:chgData name="Tony Wu" userId="774f02a9-762a-41bb-af11-908796b930ee" providerId="ADAL" clId="{2163A329-E1F2-6C43-9C91-C5FFC5FB2F2F}" dt="2020-06-12T14:12:16.137" v="1285" actId="1076"/>
          <ac:picMkLst>
            <pc:docMk/>
            <pc:sldMk cId="4150397115" sldId="280"/>
            <ac:picMk id="7" creationId="{CEE42588-2E47-3A4C-836F-E57002F91718}"/>
          </ac:picMkLst>
        </pc:picChg>
      </pc:sldChg>
      <pc:sldChg chg="modSp">
        <pc:chgData name="Tony Wu" userId="774f02a9-762a-41bb-af11-908796b930ee" providerId="ADAL" clId="{2163A329-E1F2-6C43-9C91-C5FFC5FB2F2F}" dt="2020-06-12T14:04:04.104" v="1277" actId="1076"/>
        <pc:sldMkLst>
          <pc:docMk/>
          <pc:sldMk cId="138475574" sldId="283"/>
        </pc:sldMkLst>
        <pc:spChg chg="mod">
          <ac:chgData name="Tony Wu" userId="774f02a9-762a-41bb-af11-908796b930ee" providerId="ADAL" clId="{2163A329-E1F2-6C43-9C91-C5FFC5FB2F2F}" dt="2020-06-12T14:04:04.104" v="1277" actId="1076"/>
          <ac:spMkLst>
            <pc:docMk/>
            <pc:sldMk cId="138475574" sldId="283"/>
            <ac:spMk id="9" creationId="{76D38DF4-53DA-2540-A53D-DF2AB1837690}"/>
          </ac:spMkLst>
        </pc:spChg>
      </pc:sldChg>
      <pc:sldChg chg="modSp">
        <pc:chgData name="Tony Wu" userId="774f02a9-762a-41bb-af11-908796b930ee" providerId="ADAL" clId="{2163A329-E1F2-6C43-9C91-C5FFC5FB2F2F}" dt="2020-06-12T13:08:21.214" v="1172" actId="20577"/>
        <pc:sldMkLst>
          <pc:docMk/>
          <pc:sldMk cId="86033242" sldId="285"/>
        </pc:sldMkLst>
        <pc:spChg chg="mod">
          <ac:chgData name="Tony Wu" userId="774f02a9-762a-41bb-af11-908796b930ee" providerId="ADAL" clId="{2163A329-E1F2-6C43-9C91-C5FFC5FB2F2F}" dt="2020-06-12T13:08:21.214" v="1172" actId="20577"/>
          <ac:spMkLst>
            <pc:docMk/>
            <pc:sldMk cId="86033242" sldId="285"/>
            <ac:spMk id="3" creationId="{5596EB67-3EAE-4B4A-A130-651CCF5B7FFD}"/>
          </ac:spMkLst>
        </pc:spChg>
      </pc:sldChg>
      <pc:sldChg chg="addSp modSp">
        <pc:chgData name="Tony Wu" userId="774f02a9-762a-41bb-af11-908796b930ee" providerId="ADAL" clId="{2163A329-E1F2-6C43-9C91-C5FFC5FB2F2F}" dt="2020-06-12T14:01:02.157" v="1259" actId="1076"/>
        <pc:sldMkLst>
          <pc:docMk/>
          <pc:sldMk cId="1940456232" sldId="286"/>
        </pc:sldMkLst>
        <pc:spChg chg="add mod">
          <ac:chgData name="Tony Wu" userId="774f02a9-762a-41bb-af11-908796b930ee" providerId="ADAL" clId="{2163A329-E1F2-6C43-9C91-C5FFC5FB2F2F}" dt="2020-06-12T14:01:02.157" v="1259" actId="1076"/>
          <ac:spMkLst>
            <pc:docMk/>
            <pc:sldMk cId="1940456232" sldId="286"/>
            <ac:spMk id="6" creationId="{CE279A32-FDE6-0242-83DF-2CD25AD63AB7}"/>
          </ac:spMkLst>
        </pc:spChg>
        <pc:picChg chg="mod">
          <ac:chgData name="Tony Wu" userId="774f02a9-762a-41bb-af11-908796b930ee" providerId="ADAL" clId="{2163A329-E1F2-6C43-9C91-C5FFC5FB2F2F}" dt="2020-06-12T14:00:34.383" v="1189" actId="14100"/>
          <ac:picMkLst>
            <pc:docMk/>
            <pc:sldMk cId="1940456232" sldId="286"/>
            <ac:picMk id="5" creationId="{1E90D41A-5819-464B-8614-D70673FF35CE}"/>
          </ac:picMkLst>
        </pc:picChg>
      </pc:sldChg>
      <pc:sldChg chg="addSp delSp modSp">
        <pc:chgData name="Tony Wu" userId="774f02a9-762a-41bb-af11-908796b930ee" providerId="ADAL" clId="{2163A329-E1F2-6C43-9C91-C5FFC5FB2F2F}" dt="2020-06-12T14:02:50.991" v="1273" actId="1076"/>
        <pc:sldMkLst>
          <pc:docMk/>
          <pc:sldMk cId="1480998648" sldId="288"/>
        </pc:sldMkLst>
        <pc:spChg chg="add del mod">
          <ac:chgData name="Tony Wu" userId="774f02a9-762a-41bb-af11-908796b930ee" providerId="ADAL" clId="{2163A329-E1F2-6C43-9C91-C5FFC5FB2F2F}" dt="2020-06-11T20:31:12.437" v="1155"/>
          <ac:spMkLst>
            <pc:docMk/>
            <pc:sldMk cId="1480998648" sldId="288"/>
            <ac:spMk id="2" creationId="{07CFF71D-A3A9-0C4B-8A45-91D2C7BC6453}"/>
          </ac:spMkLst>
        </pc:spChg>
        <pc:spChg chg="mod">
          <ac:chgData name="Tony Wu" userId="774f02a9-762a-41bb-af11-908796b930ee" providerId="ADAL" clId="{2163A329-E1F2-6C43-9C91-C5FFC5FB2F2F}" dt="2020-06-12T14:02:27.926" v="1271" actId="1076"/>
          <ac:spMkLst>
            <pc:docMk/>
            <pc:sldMk cId="1480998648" sldId="288"/>
            <ac:spMk id="3" creationId="{67BBA0B2-B32C-F840-9F3C-6BB99BFC4BC5}"/>
          </ac:spMkLst>
        </pc:spChg>
        <pc:picChg chg="add mod">
          <ac:chgData name="Tony Wu" userId="774f02a9-762a-41bb-af11-908796b930ee" providerId="ADAL" clId="{2163A329-E1F2-6C43-9C91-C5FFC5FB2F2F}" dt="2020-06-12T14:02:50.991" v="1273" actId="1076"/>
          <ac:picMkLst>
            <pc:docMk/>
            <pc:sldMk cId="1480998648" sldId="288"/>
            <ac:picMk id="5" creationId="{6896AA3B-61E9-CD4C-983A-E8A77911A077}"/>
          </ac:picMkLst>
        </pc:picChg>
      </pc:sldChg>
      <pc:sldChg chg="addSp delSp modSp">
        <pc:chgData name="Tony Wu" userId="774f02a9-762a-41bb-af11-908796b930ee" providerId="ADAL" clId="{2163A329-E1F2-6C43-9C91-C5FFC5FB2F2F}" dt="2020-06-12T14:03:46.670" v="1276"/>
        <pc:sldMkLst>
          <pc:docMk/>
          <pc:sldMk cId="3870228155" sldId="290"/>
        </pc:sldMkLst>
        <pc:spChg chg="mod">
          <ac:chgData name="Tony Wu" userId="774f02a9-762a-41bb-af11-908796b930ee" providerId="ADAL" clId="{2163A329-E1F2-6C43-9C91-C5FFC5FB2F2F}" dt="2020-06-12T13:07:53.443" v="1164" actId="20577"/>
          <ac:spMkLst>
            <pc:docMk/>
            <pc:sldMk cId="3870228155" sldId="290"/>
            <ac:spMk id="3" creationId="{5F50E70A-56A0-0A4A-A4F1-6C62E4458693}"/>
          </ac:spMkLst>
        </pc:spChg>
        <pc:spChg chg="add del mod">
          <ac:chgData name="Tony Wu" userId="774f02a9-762a-41bb-af11-908796b930ee" providerId="ADAL" clId="{2163A329-E1F2-6C43-9C91-C5FFC5FB2F2F}" dt="2020-06-12T14:03:46.670" v="1276"/>
          <ac:spMkLst>
            <pc:docMk/>
            <pc:sldMk cId="3870228155" sldId="290"/>
            <ac:spMk id="6" creationId="{A9A220A0-EE5A-8E4F-A1C6-BF05E767A1AE}"/>
          </ac:spMkLst>
        </pc:spChg>
        <pc:picChg chg="add mod modCrop">
          <ac:chgData name="Tony Wu" userId="774f02a9-762a-41bb-af11-908796b930ee" providerId="ADAL" clId="{2163A329-E1F2-6C43-9C91-C5FFC5FB2F2F}" dt="2020-06-12T13:07:51.513" v="1163" actId="1076"/>
          <ac:picMkLst>
            <pc:docMk/>
            <pc:sldMk cId="3870228155" sldId="290"/>
            <ac:picMk id="5" creationId="{54EBC710-7609-6944-8AC6-DBD205599D6F}"/>
          </ac:picMkLst>
        </pc:picChg>
      </pc:sldChg>
      <pc:sldChg chg="modSp">
        <pc:chgData name="Tony Wu" userId="774f02a9-762a-41bb-af11-908796b930ee" providerId="ADAL" clId="{2163A329-E1F2-6C43-9C91-C5FFC5FB2F2F}" dt="2020-06-11T20:14:06.983" v="763" actId="114"/>
        <pc:sldMkLst>
          <pc:docMk/>
          <pc:sldMk cId="359523423" sldId="291"/>
        </pc:sldMkLst>
        <pc:spChg chg="mod">
          <ac:chgData name="Tony Wu" userId="774f02a9-762a-41bb-af11-908796b930ee" providerId="ADAL" clId="{2163A329-E1F2-6C43-9C91-C5FFC5FB2F2F}" dt="2020-06-11T20:14:06.983" v="763" actId="114"/>
          <ac:spMkLst>
            <pc:docMk/>
            <pc:sldMk cId="359523423" sldId="291"/>
            <ac:spMk id="3" creationId="{D6162DCD-57D0-5648-9071-E8EA19DA80AE}"/>
          </ac:spMkLst>
        </pc:spChg>
      </pc:sldChg>
      <pc:sldChg chg="addSp modSp">
        <pc:chgData name="Tony Wu" userId="774f02a9-762a-41bb-af11-908796b930ee" providerId="ADAL" clId="{2163A329-E1F2-6C43-9C91-C5FFC5FB2F2F}" dt="2020-06-12T14:02:07.858" v="1267"/>
        <pc:sldMkLst>
          <pc:docMk/>
          <pc:sldMk cId="597291494" sldId="294"/>
        </pc:sldMkLst>
        <pc:spChg chg="mod">
          <ac:chgData name="Tony Wu" userId="774f02a9-762a-41bb-af11-908796b930ee" providerId="ADAL" clId="{2163A329-E1F2-6C43-9C91-C5FFC5FB2F2F}" dt="2020-06-12T14:01:40.716" v="1264" actId="255"/>
          <ac:spMkLst>
            <pc:docMk/>
            <pc:sldMk cId="597291494" sldId="294"/>
            <ac:spMk id="3" creationId="{58B65914-2F64-4F8E-9E9F-79C1EA8DFB20}"/>
          </ac:spMkLst>
        </pc:spChg>
        <pc:spChg chg="add mod">
          <ac:chgData name="Tony Wu" userId="774f02a9-762a-41bb-af11-908796b930ee" providerId="ADAL" clId="{2163A329-E1F2-6C43-9C91-C5FFC5FB2F2F}" dt="2020-06-12T14:02:01.358" v="1266" actId="1076"/>
          <ac:spMkLst>
            <pc:docMk/>
            <pc:sldMk cId="597291494" sldId="294"/>
            <ac:spMk id="7" creationId="{71B4FBC1-CF54-CA48-970B-57DB958F23AB}"/>
          </ac:spMkLst>
        </pc:spChg>
        <pc:spChg chg="add mod">
          <ac:chgData name="Tony Wu" userId="774f02a9-762a-41bb-af11-908796b930ee" providerId="ADAL" clId="{2163A329-E1F2-6C43-9C91-C5FFC5FB2F2F}" dt="2020-06-12T14:02:07.858" v="1267"/>
          <ac:spMkLst>
            <pc:docMk/>
            <pc:sldMk cId="597291494" sldId="294"/>
            <ac:spMk id="8" creationId="{82366CD4-0255-7546-9397-41622593C49B}"/>
          </ac:spMkLst>
        </pc:spChg>
      </pc:sldChg>
    </pc:docChg>
  </pc:docChgLst>
  <pc:docChgLst>
    <pc:chgData name="Hippolyte Saulnier (Student at CentraleSupelec)" userId="S::hippolyte.saulnier@student-cs.fr::fc86aa40-3da8-477e-b7c2-ce2a2ce23f2d" providerId="AD" clId="Web-{39D54EDF-0C68-4F07-9475-6693CEBDF51F}"/>
    <pc:docChg chg="modSld">
      <pc:chgData name="Hippolyte Saulnier (Student at CentraleSupelec)" userId="S::hippolyte.saulnier@student-cs.fr::fc86aa40-3da8-477e-b7c2-ce2a2ce23f2d" providerId="AD" clId="Web-{39D54EDF-0C68-4F07-9475-6693CEBDF51F}" dt="2020-06-12T14:05:33.500" v="342" actId="20577"/>
      <pc:docMkLst>
        <pc:docMk/>
      </pc:docMkLst>
      <pc:sldChg chg="addSp delSp modSp">
        <pc:chgData name="Hippolyte Saulnier (Student at CentraleSupelec)" userId="S::hippolyte.saulnier@student-cs.fr::fc86aa40-3da8-477e-b7c2-ce2a2ce23f2d" providerId="AD" clId="Web-{39D54EDF-0C68-4F07-9475-6693CEBDF51F}" dt="2020-06-12T14:02:03.658" v="166" actId="20577"/>
        <pc:sldMkLst>
          <pc:docMk/>
          <pc:sldMk cId="3226128126" sldId="276"/>
        </pc:sldMkLst>
        <pc:spChg chg="del">
          <ac:chgData name="Hippolyte Saulnier (Student at CentraleSupelec)" userId="S::hippolyte.saulnier@student-cs.fr::fc86aa40-3da8-477e-b7c2-ce2a2ce23f2d" providerId="AD" clId="Web-{39D54EDF-0C68-4F07-9475-6693CEBDF51F}" dt="2020-06-12T14:00:33.793" v="92"/>
          <ac:spMkLst>
            <pc:docMk/>
            <pc:sldMk cId="3226128126" sldId="276"/>
            <ac:spMk id="4" creationId="{7944E49A-C351-494A-8C13-E3D13133AAF6}"/>
          </ac:spMkLst>
        </pc:spChg>
        <pc:spChg chg="add del mod">
          <ac:chgData name="Hippolyte Saulnier (Student at CentraleSupelec)" userId="S::hippolyte.saulnier@student-cs.fr::fc86aa40-3da8-477e-b7c2-ce2a2ce23f2d" providerId="AD" clId="Web-{39D54EDF-0C68-4F07-9475-6693CEBDF51F}" dt="2020-06-12T14:00:18.636" v="90"/>
          <ac:spMkLst>
            <pc:docMk/>
            <pc:sldMk cId="3226128126" sldId="276"/>
            <ac:spMk id="6" creationId="{F0BA859E-6675-4DB0-996C-23863C8A2D9C}"/>
          </ac:spMkLst>
        </pc:spChg>
        <pc:spChg chg="add mod">
          <ac:chgData name="Hippolyte Saulnier (Student at CentraleSupelec)" userId="S::hippolyte.saulnier@student-cs.fr::fc86aa40-3da8-477e-b7c2-ce2a2ce23f2d" providerId="AD" clId="Web-{39D54EDF-0C68-4F07-9475-6693CEBDF51F}" dt="2020-06-12T14:02:03.658" v="166" actId="20577"/>
          <ac:spMkLst>
            <pc:docMk/>
            <pc:sldMk cId="3226128126" sldId="276"/>
            <ac:spMk id="9" creationId="{0DB3E8E7-357A-44A9-BDCE-A22BBC225BBA}"/>
          </ac:spMkLst>
        </pc:spChg>
      </pc:sldChg>
      <pc:sldChg chg="addSp delSp modSp">
        <pc:chgData name="Hippolyte Saulnier (Student at CentraleSupelec)" userId="S::hippolyte.saulnier@student-cs.fr::fc86aa40-3da8-477e-b7c2-ce2a2ce23f2d" providerId="AD" clId="Web-{39D54EDF-0C68-4F07-9475-6693CEBDF51F}" dt="2020-06-12T14:04:24.667" v="211" actId="20577"/>
        <pc:sldMkLst>
          <pc:docMk/>
          <pc:sldMk cId="2521910664" sldId="277"/>
        </pc:sldMkLst>
        <pc:spChg chg="add del">
          <ac:chgData name="Hippolyte Saulnier (Student at CentraleSupelec)" userId="S::hippolyte.saulnier@student-cs.fr::fc86aa40-3da8-477e-b7c2-ce2a2ce23f2d" providerId="AD" clId="Web-{39D54EDF-0C68-4F07-9475-6693CEBDF51F}" dt="2020-06-12T14:04:15.729" v="207"/>
          <ac:spMkLst>
            <pc:docMk/>
            <pc:sldMk cId="2521910664" sldId="277"/>
            <ac:spMk id="4" creationId="{04C72FB7-B576-CD4A-871C-B2977578BEFC}"/>
          </ac:spMkLst>
        </pc:spChg>
        <pc:spChg chg="mod">
          <ac:chgData name="Hippolyte Saulnier (Student at CentraleSupelec)" userId="S::hippolyte.saulnier@student-cs.fr::fc86aa40-3da8-477e-b7c2-ce2a2ce23f2d" providerId="AD" clId="Web-{39D54EDF-0C68-4F07-9475-6693CEBDF51F}" dt="2020-06-12T14:04:11.229" v="203" actId="20577"/>
          <ac:spMkLst>
            <pc:docMk/>
            <pc:sldMk cId="2521910664" sldId="277"/>
            <ac:spMk id="6" creationId="{837623D2-F563-F44D-9A63-3C3D3F925DF2}"/>
          </ac:spMkLst>
        </pc:spChg>
        <pc:spChg chg="mod">
          <ac:chgData name="Hippolyte Saulnier (Student at CentraleSupelec)" userId="S::hippolyte.saulnier@student-cs.fr::fc86aa40-3da8-477e-b7c2-ce2a2ce23f2d" providerId="AD" clId="Web-{39D54EDF-0C68-4F07-9475-6693CEBDF51F}" dt="2020-06-12T14:04:24.667" v="211" actId="20577"/>
          <ac:spMkLst>
            <pc:docMk/>
            <pc:sldMk cId="2521910664" sldId="277"/>
            <ac:spMk id="7" creationId="{06ADD220-E62C-744E-9738-0C5FF6FB7B53}"/>
          </ac:spMkLst>
        </pc:spChg>
      </pc:sldChg>
      <pc:sldChg chg="addSp modSp">
        <pc:chgData name="Hippolyte Saulnier (Student at CentraleSupelec)" userId="S::hippolyte.saulnier@student-cs.fr::fc86aa40-3da8-477e-b7c2-ce2a2ce23f2d" providerId="AD" clId="Web-{39D54EDF-0C68-4F07-9475-6693CEBDF51F}" dt="2020-06-12T13:59:56.681" v="87" actId="1076"/>
        <pc:sldMkLst>
          <pc:docMk/>
          <pc:sldMk cId="1151562757" sldId="282"/>
        </pc:sldMkLst>
        <pc:spChg chg="add mod">
          <ac:chgData name="Hippolyte Saulnier (Student at CentraleSupelec)" userId="S::hippolyte.saulnier@student-cs.fr::fc86aa40-3da8-477e-b7c2-ce2a2ce23f2d" providerId="AD" clId="Web-{39D54EDF-0C68-4F07-9475-6693CEBDF51F}" dt="2020-06-12T13:59:56.681" v="87" actId="1076"/>
          <ac:spMkLst>
            <pc:docMk/>
            <pc:sldMk cId="1151562757" sldId="282"/>
            <ac:spMk id="7" creationId="{20FD2CB4-5826-4DB5-883C-35F0584924F9}"/>
          </ac:spMkLst>
        </pc:spChg>
        <pc:picChg chg="mod">
          <ac:chgData name="Hippolyte Saulnier (Student at CentraleSupelec)" userId="S::hippolyte.saulnier@student-cs.fr::fc86aa40-3da8-477e-b7c2-ce2a2ce23f2d" providerId="AD" clId="Web-{39D54EDF-0C68-4F07-9475-6693CEBDF51F}" dt="2020-06-12T13:59:51.525" v="86" actId="1076"/>
          <ac:picMkLst>
            <pc:docMk/>
            <pc:sldMk cId="1151562757" sldId="282"/>
            <ac:picMk id="5" creationId="{7CC58C98-BEB2-B949-8AE8-8A09A9A65008}"/>
          </ac:picMkLst>
        </pc:picChg>
      </pc:sldChg>
      <pc:sldChg chg="addSp modSp">
        <pc:chgData name="Hippolyte Saulnier (Student at CentraleSupelec)" userId="S::hippolyte.saulnier@student-cs.fr::fc86aa40-3da8-477e-b7c2-ce2a2ce23f2d" providerId="AD" clId="Web-{39D54EDF-0C68-4F07-9475-6693CEBDF51F}" dt="2020-06-12T14:05:33.500" v="341" actId="20577"/>
        <pc:sldMkLst>
          <pc:docMk/>
          <pc:sldMk cId="3870228155" sldId="290"/>
        </pc:sldMkLst>
        <pc:spChg chg="add mod">
          <ac:chgData name="Hippolyte Saulnier (Student at CentraleSupelec)" userId="S::hippolyte.saulnier@student-cs.fr::fc86aa40-3da8-477e-b7c2-ce2a2ce23f2d" providerId="AD" clId="Web-{39D54EDF-0C68-4F07-9475-6693CEBDF51F}" dt="2020-06-12T14:05:33.500" v="341" actId="20577"/>
          <ac:spMkLst>
            <pc:docMk/>
            <pc:sldMk cId="3870228155" sldId="290"/>
            <ac:spMk id="7" creationId="{966FC252-10C9-48BE-BB0A-48F2E67A6D07}"/>
          </ac:spMkLst>
        </pc:spChg>
      </pc:sldChg>
    </pc:docChg>
  </pc:docChgLst>
  <pc:docChgLst>
    <pc:chgData name="Matheus Kledeglau Jahchan Alves (Student at CentraleSupelec)" userId="S::matheus.kja@student-cs.fr::7af0a917-953c-416d-837a-2a63985f0fc0" providerId="AD" clId="Web-{62DED5C6-2B95-4B2D-BAC8-975F23787BD5}"/>
    <pc:docChg chg="addSld modSld">
      <pc:chgData name="Matheus Kledeglau Jahchan Alves (Student at CentraleSupelec)" userId="S::matheus.kja@student-cs.fr::7af0a917-953c-416d-837a-2a63985f0fc0" providerId="AD" clId="Web-{62DED5C6-2B95-4B2D-BAC8-975F23787BD5}" dt="2020-06-12T13:44:32.176" v="331" actId="20577"/>
      <pc:docMkLst>
        <pc:docMk/>
      </pc:docMkLst>
      <pc:sldChg chg="modSp">
        <pc:chgData name="Matheus Kledeglau Jahchan Alves (Student at CentraleSupelec)" userId="S::matheus.kja@student-cs.fr::7af0a917-953c-416d-837a-2a63985f0fc0" providerId="AD" clId="Web-{62DED5C6-2B95-4B2D-BAC8-975F23787BD5}" dt="2020-06-12T13:41:00.503" v="235" actId="20577"/>
        <pc:sldMkLst>
          <pc:docMk/>
          <pc:sldMk cId="1940456232" sldId="286"/>
        </pc:sldMkLst>
        <pc:spChg chg="mod">
          <ac:chgData name="Matheus Kledeglau Jahchan Alves (Student at CentraleSupelec)" userId="S::matheus.kja@student-cs.fr::7af0a917-953c-416d-837a-2a63985f0fc0" providerId="AD" clId="Web-{62DED5C6-2B95-4B2D-BAC8-975F23787BD5}" dt="2020-06-12T13:41:00.503" v="235" actId="20577"/>
          <ac:spMkLst>
            <pc:docMk/>
            <pc:sldMk cId="1940456232" sldId="286"/>
            <ac:spMk id="3" creationId="{32BDCC1F-0590-C446-BFE7-4C7A2959AD4B}"/>
          </ac:spMkLst>
        </pc:spChg>
      </pc:sldChg>
      <pc:sldChg chg="modSp">
        <pc:chgData name="Matheus Kledeglau Jahchan Alves (Student at CentraleSupelec)" userId="S::matheus.kja@student-cs.fr::7af0a917-953c-416d-837a-2a63985f0fc0" providerId="AD" clId="Web-{62DED5C6-2B95-4B2D-BAC8-975F23787BD5}" dt="2020-06-12T13:38:44.346" v="4" actId="20577"/>
        <pc:sldMkLst>
          <pc:docMk/>
          <pc:sldMk cId="1480998648" sldId="288"/>
        </pc:sldMkLst>
        <pc:spChg chg="mod">
          <ac:chgData name="Matheus Kledeglau Jahchan Alves (Student at CentraleSupelec)" userId="S::matheus.kja@student-cs.fr::7af0a917-953c-416d-837a-2a63985f0fc0" providerId="AD" clId="Web-{62DED5C6-2B95-4B2D-BAC8-975F23787BD5}" dt="2020-06-12T13:38:44.346" v="4" actId="20577"/>
          <ac:spMkLst>
            <pc:docMk/>
            <pc:sldMk cId="1480998648" sldId="288"/>
            <ac:spMk id="3" creationId="{67BBA0B2-B32C-F840-9F3C-6BB99BFC4BC5}"/>
          </ac:spMkLst>
        </pc:spChg>
      </pc:sldChg>
      <pc:sldChg chg="addSp modSp new">
        <pc:chgData name="Matheus Kledeglau Jahchan Alves (Student at CentraleSupelec)" userId="S::matheus.kja@student-cs.fr::7af0a917-953c-416d-837a-2a63985f0fc0" providerId="AD" clId="Web-{62DED5C6-2B95-4B2D-BAC8-975F23787BD5}" dt="2020-06-12T13:44:28.379" v="329" actId="20577"/>
        <pc:sldMkLst>
          <pc:docMk/>
          <pc:sldMk cId="597291494" sldId="294"/>
        </pc:sldMkLst>
        <pc:spChg chg="mod">
          <ac:chgData name="Matheus Kledeglau Jahchan Alves (Student at CentraleSupelec)" userId="S::matheus.kja@student-cs.fr::7af0a917-953c-416d-837a-2a63985f0fc0" providerId="AD" clId="Web-{62DED5C6-2B95-4B2D-BAC8-975F23787BD5}" dt="2020-06-12T13:41:36.738" v="267" actId="20577"/>
          <ac:spMkLst>
            <pc:docMk/>
            <pc:sldMk cId="597291494" sldId="294"/>
            <ac:spMk id="2" creationId="{CE2DFB0B-4701-43B9-9136-099C1AEFCA0C}"/>
          </ac:spMkLst>
        </pc:spChg>
        <pc:spChg chg="mod">
          <ac:chgData name="Matheus Kledeglau Jahchan Alves (Student at CentraleSupelec)" userId="S::matheus.kja@student-cs.fr::7af0a917-953c-416d-837a-2a63985f0fc0" providerId="AD" clId="Web-{62DED5C6-2B95-4B2D-BAC8-975F23787BD5}" dt="2020-06-12T13:44:28.379" v="329" actId="20577"/>
          <ac:spMkLst>
            <pc:docMk/>
            <pc:sldMk cId="597291494" sldId="294"/>
            <ac:spMk id="3" creationId="{58B65914-2F64-4F8E-9E9F-79C1EA8DFB20}"/>
          </ac:spMkLst>
        </pc:spChg>
        <pc:picChg chg="add mod">
          <ac:chgData name="Matheus Kledeglau Jahchan Alves (Student at CentraleSupelec)" userId="S::matheus.kja@student-cs.fr::7af0a917-953c-416d-837a-2a63985f0fc0" providerId="AD" clId="Web-{62DED5C6-2B95-4B2D-BAC8-975F23787BD5}" dt="2020-06-12T13:41:57.144" v="271" actId="1076"/>
          <ac:picMkLst>
            <pc:docMk/>
            <pc:sldMk cId="597291494" sldId="294"/>
            <ac:picMk id="6" creationId="{DB915F5E-049A-4925-BBF8-ECD9D1BB3B1E}"/>
          </ac:picMkLst>
        </pc:picChg>
      </pc:sldChg>
    </pc:docChg>
  </pc:docChgLst>
  <pc:docChgLst>
    <pc:chgData name="Lucie Clémot" userId="9a9d2a92-ab47-4a67-9d63-b0e6dff3f3d3" providerId="ADAL" clId="{B88C1330-2598-B340-AAA8-2471E3A299B3}"/>
    <pc:docChg chg="custSel modSld">
      <pc:chgData name="Lucie Clémot" userId="9a9d2a92-ab47-4a67-9d63-b0e6dff3f3d3" providerId="ADAL" clId="{B88C1330-2598-B340-AAA8-2471E3A299B3}" dt="2020-06-12T14:04:51.065" v="178" actId="1035"/>
      <pc:docMkLst>
        <pc:docMk/>
      </pc:docMkLst>
      <pc:sldChg chg="addSp delSp modSp">
        <pc:chgData name="Lucie Clémot" userId="9a9d2a92-ab47-4a67-9d63-b0e6dff3f3d3" providerId="ADAL" clId="{B88C1330-2598-B340-AAA8-2471E3A299B3}" dt="2020-06-12T13:39:47.174" v="1"/>
        <pc:sldMkLst>
          <pc:docMk/>
          <pc:sldMk cId="2504878638" sldId="256"/>
        </pc:sldMkLst>
        <pc:spChg chg="add del mod">
          <ac:chgData name="Lucie Clémot" userId="9a9d2a92-ab47-4a67-9d63-b0e6dff3f3d3" providerId="ADAL" clId="{B88C1330-2598-B340-AAA8-2471E3A299B3}" dt="2020-06-12T13:39:47.174" v="1"/>
          <ac:spMkLst>
            <pc:docMk/>
            <pc:sldMk cId="2504878638" sldId="256"/>
            <ac:spMk id="4" creationId="{B577F016-75F0-9847-8662-1CBE562B7E68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1787635493" sldId="269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1787635493" sldId="269"/>
            <ac:spMk id="5" creationId="{D2123A86-3240-4A48-A67A-6CF7CE7B1355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2613787695" sldId="270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2613787695" sldId="270"/>
            <ac:spMk id="6" creationId="{42A633A6-E102-6B42-A7DC-114312B6D222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504125729" sldId="271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504125729" sldId="271"/>
            <ac:spMk id="6" creationId="{25437BC4-B56A-3540-8F67-0B37F3A0027C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2938182353" sldId="273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2938182353" sldId="273"/>
            <ac:spMk id="3" creationId="{A7EAA9FD-DA07-D54B-B1E1-9D8F725B7873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21544358" sldId="274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21544358" sldId="274"/>
            <ac:spMk id="3" creationId="{9FF5E4D1-133E-DF49-84F0-CC25317C2941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648603328" sldId="275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648603328" sldId="275"/>
            <ac:spMk id="5" creationId="{3C6897AD-DB54-ED4A-B6AB-3E81ED2E4922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3226128126" sldId="276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3226128126" sldId="276"/>
            <ac:spMk id="5" creationId="{F841266D-26D6-064A-9642-C8CB9BF8E5AE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2521910664" sldId="277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2521910664" sldId="277"/>
            <ac:spMk id="4" creationId="{04C72FB7-B576-CD4A-871C-B2977578BEFC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4150397115" sldId="280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4150397115" sldId="280"/>
            <ac:spMk id="4" creationId="{0AB28C82-BD05-734C-A7E2-A3B0547AA919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1151562757" sldId="282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1151562757" sldId="282"/>
            <ac:spMk id="4" creationId="{338A2C11-E7FD-B445-8C57-422F47E56B3A}"/>
          </ac:spMkLst>
        </pc:spChg>
      </pc:sldChg>
      <pc:sldChg chg="addSp modSp">
        <pc:chgData name="Lucie Clémot" userId="9a9d2a92-ab47-4a67-9d63-b0e6dff3f3d3" providerId="ADAL" clId="{B88C1330-2598-B340-AAA8-2471E3A299B3}" dt="2020-06-12T14:03:46.387" v="161" actId="1035"/>
        <pc:sldMkLst>
          <pc:docMk/>
          <pc:sldMk cId="138475574" sldId="283"/>
        </pc:sldMkLst>
        <pc:spChg chg="mod">
          <ac:chgData name="Lucie Clémot" userId="9a9d2a92-ab47-4a67-9d63-b0e6dff3f3d3" providerId="ADAL" clId="{B88C1330-2598-B340-AAA8-2471E3A299B3}" dt="2020-06-12T13:55:54.027" v="87" actId="1076"/>
          <ac:spMkLst>
            <pc:docMk/>
            <pc:sldMk cId="138475574" sldId="283"/>
            <ac:spMk id="3" creationId="{5596EB67-3EAE-4B4A-A130-651CCF5B7FFD}"/>
          </ac:spMkLst>
        </pc:spChg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138475574" sldId="283"/>
            <ac:spMk id="4" creationId="{00882F56-DDAB-884B-BF5A-41C0289F5791}"/>
          </ac:spMkLst>
        </pc:spChg>
        <pc:spChg chg="add mod">
          <ac:chgData name="Lucie Clémot" userId="9a9d2a92-ab47-4a67-9d63-b0e6dff3f3d3" providerId="ADAL" clId="{B88C1330-2598-B340-AAA8-2471E3A299B3}" dt="2020-06-12T14:03:46.387" v="161" actId="1035"/>
          <ac:spMkLst>
            <pc:docMk/>
            <pc:sldMk cId="138475574" sldId="283"/>
            <ac:spMk id="7" creationId="{988CD3C8-67FF-A143-834E-5126CE60B940}"/>
          </ac:spMkLst>
        </pc:spChg>
        <pc:spChg chg="add mod">
          <ac:chgData name="Lucie Clémot" userId="9a9d2a92-ab47-4a67-9d63-b0e6dff3f3d3" providerId="ADAL" clId="{B88C1330-2598-B340-AAA8-2471E3A299B3}" dt="2020-06-12T14:03:36.021" v="152" actId="1076"/>
          <ac:spMkLst>
            <pc:docMk/>
            <pc:sldMk cId="138475574" sldId="283"/>
            <ac:spMk id="9" creationId="{76D38DF4-53DA-2540-A53D-DF2AB1837690}"/>
          </ac:spMkLst>
        </pc:spChg>
        <pc:picChg chg="add mod">
          <ac:chgData name="Lucie Clémot" userId="9a9d2a92-ab47-4a67-9d63-b0e6dff3f3d3" providerId="ADAL" clId="{B88C1330-2598-B340-AAA8-2471E3A299B3}" dt="2020-06-12T14:03:36.021" v="152" actId="1076"/>
          <ac:picMkLst>
            <pc:docMk/>
            <pc:sldMk cId="138475574" sldId="283"/>
            <ac:picMk id="5" creationId="{E4461160-251D-3B46-8345-BAD6C19B67BE}"/>
          </ac:picMkLst>
        </pc:picChg>
        <pc:picChg chg="mod">
          <ac:chgData name="Lucie Clémot" userId="9a9d2a92-ab47-4a67-9d63-b0e6dff3f3d3" providerId="ADAL" clId="{B88C1330-2598-B340-AAA8-2471E3A299B3}" dt="2020-06-12T14:03:40.795" v="154" actId="1076"/>
          <ac:picMkLst>
            <pc:docMk/>
            <pc:sldMk cId="138475574" sldId="283"/>
            <ac:picMk id="8" creationId="{3916104C-67A0-4043-8B08-02DBB15DAB51}"/>
          </ac:picMkLst>
        </pc:pic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86033242" sldId="285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86033242" sldId="285"/>
            <ac:spMk id="4" creationId="{20ACBFE2-4BC7-DC49-B148-635E3D01D927}"/>
          </ac:spMkLst>
        </pc:spChg>
      </pc:sldChg>
      <pc:sldChg chg="addSp modSp">
        <pc:chgData name="Lucie Clémot" userId="9a9d2a92-ab47-4a67-9d63-b0e6dff3f3d3" providerId="ADAL" clId="{B88C1330-2598-B340-AAA8-2471E3A299B3}" dt="2020-06-12T14:04:41.223" v="172" actId="1035"/>
        <pc:sldMkLst>
          <pc:docMk/>
          <pc:sldMk cId="1940456232" sldId="286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1940456232" sldId="286"/>
            <ac:spMk id="4" creationId="{74F65CB2-5CF2-274E-87F3-5413902FCDA1}"/>
          </ac:spMkLst>
        </pc:spChg>
        <pc:spChg chg="mod">
          <ac:chgData name="Lucie Clémot" userId="9a9d2a92-ab47-4a67-9d63-b0e6dff3f3d3" providerId="ADAL" clId="{B88C1330-2598-B340-AAA8-2471E3A299B3}" dt="2020-06-12T14:04:41.223" v="172" actId="1035"/>
          <ac:spMkLst>
            <pc:docMk/>
            <pc:sldMk cId="1940456232" sldId="286"/>
            <ac:spMk id="6" creationId="{CE279A32-FDE6-0242-83DF-2CD25AD63AB7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499010119" sldId="287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499010119" sldId="287"/>
            <ac:spMk id="2" creationId="{68D46E67-3682-B143-947F-8F4B27B038A5}"/>
          </ac:spMkLst>
        </pc:spChg>
      </pc:sldChg>
      <pc:sldChg chg="addSp modSp">
        <pc:chgData name="Lucie Clémot" userId="9a9d2a92-ab47-4a67-9d63-b0e6dff3f3d3" providerId="ADAL" clId="{B88C1330-2598-B340-AAA8-2471E3A299B3}" dt="2020-06-12T14:04:51.065" v="178" actId="1035"/>
        <pc:sldMkLst>
          <pc:docMk/>
          <pc:sldMk cId="1480998648" sldId="288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1480998648" sldId="288"/>
            <ac:spMk id="2" creationId="{59C919BB-F8B4-8E43-A20B-7EC943CCC82F}"/>
          </ac:spMkLst>
        </pc:spChg>
        <pc:spChg chg="mod">
          <ac:chgData name="Lucie Clémot" userId="9a9d2a92-ab47-4a67-9d63-b0e6dff3f3d3" providerId="ADAL" clId="{B88C1330-2598-B340-AAA8-2471E3A299B3}" dt="2020-06-12T14:04:51.065" v="178" actId="1035"/>
          <ac:spMkLst>
            <pc:docMk/>
            <pc:sldMk cId="1480998648" sldId="288"/>
            <ac:spMk id="3" creationId="{67BBA0B2-B32C-F840-9F3C-6BB99BFC4BC5}"/>
          </ac:spMkLst>
        </pc:spChg>
        <pc:picChg chg="mod">
          <ac:chgData name="Lucie Clémot" userId="9a9d2a92-ab47-4a67-9d63-b0e6dff3f3d3" providerId="ADAL" clId="{B88C1330-2598-B340-AAA8-2471E3A299B3}" dt="2020-06-12T14:03:57.779" v="164" actId="1076"/>
          <ac:picMkLst>
            <pc:docMk/>
            <pc:sldMk cId="1480998648" sldId="288"/>
            <ac:picMk id="5" creationId="{6896AA3B-61E9-CD4C-983A-E8A77911A077}"/>
          </ac:picMkLst>
        </pc:pic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3733106382" sldId="289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3733106382" sldId="289"/>
            <ac:spMk id="4" creationId="{26FFF236-CD44-394F-8F67-0DC985FB862C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3870228155" sldId="290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3870228155" sldId="290"/>
            <ac:spMk id="4" creationId="{4B219041-EAD0-C343-93D0-7FE9DDF05886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359523423" sldId="291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359523423" sldId="291"/>
            <ac:spMk id="7" creationId="{488FB796-CC17-FD46-A1DD-808A1715FA0C}"/>
          </ac:spMkLst>
        </pc:spChg>
      </pc:sldChg>
      <pc:sldChg chg="addSp modSp">
        <pc:chgData name="Lucie Clémot" userId="9a9d2a92-ab47-4a67-9d63-b0e6dff3f3d3" providerId="ADAL" clId="{B88C1330-2598-B340-AAA8-2471E3A299B3}" dt="2020-06-12T13:39:15.497" v="0"/>
        <pc:sldMkLst>
          <pc:docMk/>
          <pc:sldMk cId="1523742841" sldId="292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1523742841" sldId="292"/>
            <ac:spMk id="7" creationId="{B35F5E0C-72F3-DD43-9029-2AE072CEE6EA}"/>
          </ac:spMkLst>
        </pc:spChg>
      </pc:sldChg>
      <pc:sldChg chg="addSp delSp modSp">
        <pc:chgData name="Lucie Clémot" userId="9a9d2a92-ab47-4a67-9d63-b0e6dff3f3d3" providerId="ADAL" clId="{B88C1330-2598-B340-AAA8-2471E3A299B3}" dt="2020-06-12T13:43:59.691" v="83" actId="20577"/>
        <pc:sldMkLst>
          <pc:docMk/>
          <pc:sldMk cId="650606778" sldId="293"/>
        </pc:sldMkLst>
        <pc:spChg chg="add mod">
          <ac:chgData name="Lucie Clémot" userId="9a9d2a92-ab47-4a67-9d63-b0e6dff3f3d3" providerId="ADAL" clId="{B88C1330-2598-B340-AAA8-2471E3A299B3}" dt="2020-06-12T13:39:15.497" v="0"/>
          <ac:spMkLst>
            <pc:docMk/>
            <pc:sldMk cId="650606778" sldId="293"/>
            <ac:spMk id="3" creationId="{03EAF2D1-B09B-CC47-B9CD-D9B5C0FA5A6C}"/>
          </ac:spMkLst>
        </pc:spChg>
        <pc:spChg chg="del mod">
          <ac:chgData name="Lucie Clémot" userId="9a9d2a92-ab47-4a67-9d63-b0e6dff3f3d3" providerId="ADAL" clId="{B88C1330-2598-B340-AAA8-2471E3A299B3}" dt="2020-06-12T13:41:32.413" v="80" actId="478"/>
          <ac:spMkLst>
            <pc:docMk/>
            <pc:sldMk cId="650606778" sldId="293"/>
            <ac:spMk id="5" creationId="{C5DDCB5C-7465-412A-AE45-79A7511B1A5B}"/>
          </ac:spMkLst>
        </pc:spChg>
        <pc:spChg chg="del">
          <ac:chgData name="Lucie Clémot" userId="9a9d2a92-ab47-4a67-9d63-b0e6dff3f3d3" providerId="ADAL" clId="{B88C1330-2598-B340-AAA8-2471E3A299B3}" dt="2020-06-12T13:41:32.413" v="80" actId="478"/>
          <ac:spMkLst>
            <pc:docMk/>
            <pc:sldMk cId="650606778" sldId="293"/>
            <ac:spMk id="7" creationId="{10C362E9-7262-48F0-B88E-1B1ECCFB0613}"/>
          </ac:spMkLst>
        </pc:spChg>
        <pc:spChg chg="del">
          <ac:chgData name="Lucie Clémot" userId="9a9d2a92-ab47-4a67-9d63-b0e6dff3f3d3" providerId="ADAL" clId="{B88C1330-2598-B340-AAA8-2471E3A299B3}" dt="2020-06-12T13:41:32.413" v="80" actId="478"/>
          <ac:spMkLst>
            <pc:docMk/>
            <pc:sldMk cId="650606778" sldId="293"/>
            <ac:spMk id="9" creationId="{36F5CF70-4E2D-4B85-A528-EA7766422AA2}"/>
          </ac:spMkLst>
        </pc:spChg>
        <pc:spChg chg="del">
          <ac:chgData name="Lucie Clémot" userId="9a9d2a92-ab47-4a67-9d63-b0e6dff3f3d3" providerId="ADAL" clId="{B88C1330-2598-B340-AAA8-2471E3A299B3}" dt="2020-06-12T13:41:32.413" v="80" actId="478"/>
          <ac:spMkLst>
            <pc:docMk/>
            <pc:sldMk cId="650606778" sldId="293"/>
            <ac:spMk id="11" creationId="{C396FD90-762F-4DA4-BD78-3A1F5E84F9CA}"/>
          </ac:spMkLst>
        </pc:spChg>
        <pc:spChg chg="del">
          <ac:chgData name="Lucie Clémot" userId="9a9d2a92-ab47-4a67-9d63-b0e6dff3f3d3" providerId="ADAL" clId="{B88C1330-2598-B340-AAA8-2471E3A299B3}" dt="2020-06-12T13:41:32.413" v="80" actId="478"/>
          <ac:spMkLst>
            <pc:docMk/>
            <pc:sldMk cId="650606778" sldId="293"/>
            <ac:spMk id="14" creationId="{2AE5441C-8650-4167-8E0A-672921071186}"/>
          </ac:spMkLst>
        </pc:spChg>
        <pc:graphicFrameChg chg="add mod">
          <ac:chgData name="Lucie Clémot" userId="9a9d2a92-ab47-4a67-9d63-b0e6dff3f3d3" providerId="ADAL" clId="{B88C1330-2598-B340-AAA8-2471E3A299B3}" dt="2020-06-12T13:43:59.691" v="83" actId="20577"/>
          <ac:graphicFrameMkLst>
            <pc:docMk/>
            <pc:sldMk cId="650606778" sldId="293"/>
            <ac:graphicFrameMk id="4" creationId="{3D205C9A-8F9E-5947-9CDC-370E5D016F87}"/>
          </ac:graphicFrameMkLst>
        </pc:graphicFrameChg>
        <pc:cxnChg chg="del">
          <ac:chgData name="Lucie Clémot" userId="9a9d2a92-ab47-4a67-9d63-b0e6dff3f3d3" providerId="ADAL" clId="{B88C1330-2598-B340-AAA8-2471E3A299B3}" dt="2020-06-12T13:41:32.413" v="80" actId="478"/>
          <ac:cxnSpMkLst>
            <pc:docMk/>
            <pc:sldMk cId="650606778" sldId="293"/>
            <ac:cxnSpMk id="6" creationId="{06DC7A4C-D357-4A3D-AD9F-DCFD4A22F1BC}"/>
          </ac:cxnSpMkLst>
        </pc:cxnChg>
        <pc:cxnChg chg="del">
          <ac:chgData name="Lucie Clémot" userId="9a9d2a92-ab47-4a67-9d63-b0e6dff3f3d3" providerId="ADAL" clId="{B88C1330-2598-B340-AAA8-2471E3A299B3}" dt="2020-06-12T13:41:32.413" v="80" actId="478"/>
          <ac:cxnSpMkLst>
            <pc:docMk/>
            <pc:sldMk cId="650606778" sldId="293"/>
            <ac:cxnSpMk id="8" creationId="{1597A2C6-3782-4644-89DF-CE2882869F76}"/>
          </ac:cxnSpMkLst>
        </pc:cxnChg>
        <pc:cxnChg chg="del">
          <ac:chgData name="Lucie Clémot" userId="9a9d2a92-ab47-4a67-9d63-b0e6dff3f3d3" providerId="ADAL" clId="{B88C1330-2598-B340-AAA8-2471E3A299B3}" dt="2020-06-12T13:41:32.413" v="80" actId="478"/>
          <ac:cxnSpMkLst>
            <pc:docMk/>
            <pc:sldMk cId="650606778" sldId="293"/>
            <ac:cxnSpMk id="10" creationId="{FC05943D-C192-467A-91CF-FC94BF9562E9}"/>
          </ac:cxnSpMkLst>
        </pc:cxnChg>
        <pc:cxnChg chg="del">
          <ac:chgData name="Lucie Clémot" userId="9a9d2a92-ab47-4a67-9d63-b0e6dff3f3d3" providerId="ADAL" clId="{B88C1330-2598-B340-AAA8-2471E3A299B3}" dt="2020-06-12T13:41:32.413" v="80" actId="478"/>
          <ac:cxnSpMkLst>
            <pc:docMk/>
            <pc:sldMk cId="650606778" sldId="293"/>
            <ac:cxnSpMk id="13" creationId="{B8361979-A092-4EB2-BE26-578F414B61FF}"/>
          </ac:cxnSpMkLst>
        </pc:cxnChg>
      </pc:sldChg>
    </pc:docChg>
  </pc:docChgLst>
  <pc:docChgLst>
    <pc:chgData name="Lucie Clémot (Student at CentraleSupelec)" userId="S::lucie.clemot@student-cs.fr::9a9d2a92-ab47-4a67-9d63-b0e6dff3f3d3" providerId="AD" clId="Web-{A463A494-4358-4EE4-9A3D-BCE10C7F8210}"/>
    <pc:docChg chg="modSld">
      <pc:chgData name="Lucie Clémot (Student at CentraleSupelec)" userId="S::lucie.clemot@student-cs.fr::9a9d2a92-ab47-4a67-9d63-b0e6dff3f3d3" providerId="AD" clId="Web-{A463A494-4358-4EE4-9A3D-BCE10C7F8210}" dt="2020-06-12T12:54:24.630" v="8" actId="20577"/>
      <pc:docMkLst>
        <pc:docMk/>
      </pc:docMkLst>
      <pc:sldChg chg="modSp">
        <pc:chgData name="Lucie Clémot (Student at CentraleSupelec)" userId="S::lucie.clemot@student-cs.fr::9a9d2a92-ab47-4a67-9d63-b0e6dff3f3d3" providerId="AD" clId="Web-{A463A494-4358-4EE4-9A3D-BCE10C7F8210}" dt="2020-06-12T12:54:18.067" v="4" actId="20577"/>
        <pc:sldMkLst>
          <pc:docMk/>
          <pc:sldMk cId="2521910664" sldId="277"/>
        </pc:sldMkLst>
        <pc:spChg chg="mod">
          <ac:chgData name="Lucie Clémot (Student at CentraleSupelec)" userId="S::lucie.clemot@student-cs.fr::9a9d2a92-ab47-4a67-9d63-b0e6dff3f3d3" providerId="AD" clId="Web-{A463A494-4358-4EE4-9A3D-BCE10C7F8210}" dt="2020-06-12T12:54:18.067" v="4" actId="20577"/>
          <ac:spMkLst>
            <pc:docMk/>
            <pc:sldMk cId="2521910664" sldId="277"/>
            <ac:spMk id="3" creationId="{19325C1B-90B0-8F43-B1C0-E94DF0A20A42}"/>
          </ac:spMkLst>
        </pc:spChg>
      </pc:sldChg>
      <pc:sldChg chg="modSp">
        <pc:chgData name="Lucie Clémot (Student at CentraleSupelec)" userId="S::lucie.clemot@student-cs.fr::9a9d2a92-ab47-4a67-9d63-b0e6dff3f3d3" providerId="AD" clId="Web-{A463A494-4358-4EE4-9A3D-BCE10C7F8210}" dt="2020-06-12T12:54:23.693" v="6" actId="20577"/>
        <pc:sldMkLst>
          <pc:docMk/>
          <pc:sldMk cId="359523423" sldId="291"/>
        </pc:sldMkLst>
        <pc:spChg chg="mod">
          <ac:chgData name="Lucie Clémot (Student at CentraleSupelec)" userId="S::lucie.clemot@student-cs.fr::9a9d2a92-ab47-4a67-9d63-b0e6dff3f3d3" providerId="AD" clId="Web-{A463A494-4358-4EE4-9A3D-BCE10C7F8210}" dt="2020-06-12T12:54:23.693" v="6" actId="20577"/>
          <ac:spMkLst>
            <pc:docMk/>
            <pc:sldMk cId="359523423" sldId="291"/>
            <ac:spMk id="3" creationId="{D6162DCD-57D0-5648-9071-E8EA19DA80AE}"/>
          </ac:spMkLst>
        </pc:spChg>
      </pc:sldChg>
    </pc:docChg>
  </pc:docChgLst>
  <pc:docChgLst>
    <pc:chgData name="Lucie Clémot (Student at CentraleSupelec)" userId="S::lucie.clemot@student-cs.fr::9a9d2a92-ab47-4a67-9d63-b0e6dff3f3d3" providerId="AD" clId="Web-{8FA18EA6-EDCE-4E19-9821-60C8BD08E062}"/>
    <pc:docChg chg="modSld">
      <pc:chgData name="Lucie Clémot (Student at CentraleSupelec)" userId="S::lucie.clemot@student-cs.fr::9a9d2a92-ab47-4a67-9d63-b0e6dff3f3d3" providerId="AD" clId="Web-{8FA18EA6-EDCE-4E19-9821-60C8BD08E062}" dt="2020-06-11T16:56:21.121" v="4"/>
      <pc:docMkLst>
        <pc:docMk/>
      </pc:docMkLst>
      <pc:sldChg chg="addSp modSp">
        <pc:chgData name="Lucie Clémot (Student at CentraleSupelec)" userId="S::lucie.clemot@student-cs.fr::9a9d2a92-ab47-4a67-9d63-b0e6dff3f3d3" providerId="AD" clId="Web-{8FA18EA6-EDCE-4E19-9821-60C8BD08E062}" dt="2020-06-11T16:56:21.121" v="4"/>
        <pc:sldMkLst>
          <pc:docMk/>
          <pc:sldMk cId="3226128126" sldId="276"/>
        </pc:sldMkLst>
        <pc:spChg chg="add mod">
          <ac:chgData name="Lucie Clémot (Student at CentraleSupelec)" userId="S::lucie.clemot@student-cs.fr::9a9d2a92-ab47-4a67-9d63-b0e6dff3f3d3" providerId="AD" clId="Web-{8FA18EA6-EDCE-4E19-9821-60C8BD08E062}" dt="2020-06-11T16:56:21.121" v="4"/>
          <ac:spMkLst>
            <pc:docMk/>
            <pc:sldMk cId="3226128126" sldId="276"/>
            <ac:spMk id="4" creationId="{7944E49A-C351-494A-8C13-E3D13133AAF6}"/>
          </ac:spMkLst>
        </pc:spChg>
      </pc:sldChg>
    </pc:docChg>
  </pc:docChgLst>
  <pc:docChgLst>
    <pc:chgData name="Matheus Kledeglau Jahchan Alves (Student at CentraleSupelec)" userId="S::matheus.kja@student-cs.fr::7af0a917-953c-416d-837a-2a63985f0fc0" providerId="AD" clId="Web-{BD391DEF-7C77-42C7-97C6-78DEF15B8FB6}"/>
    <pc:docChg chg="addSld modSld">
      <pc:chgData name="Matheus Kledeglau Jahchan Alves (Student at CentraleSupelec)" userId="S::matheus.kja@student-cs.fr::7af0a917-953c-416d-837a-2a63985f0fc0" providerId="AD" clId="Web-{BD391DEF-7C77-42C7-97C6-78DEF15B8FB6}" dt="2020-06-12T13:02:54.633" v="167" actId="1076"/>
      <pc:docMkLst>
        <pc:docMk/>
      </pc:docMkLst>
      <pc:sldChg chg="addSp delSp modSp new">
        <pc:chgData name="Matheus Kledeglau Jahchan Alves (Student at CentraleSupelec)" userId="S::matheus.kja@student-cs.fr::7af0a917-953c-416d-837a-2a63985f0fc0" providerId="AD" clId="Web-{BD391DEF-7C77-42C7-97C6-78DEF15B8FB6}" dt="2020-06-12T13:02:54.633" v="167" actId="1076"/>
        <pc:sldMkLst>
          <pc:docMk/>
          <pc:sldMk cId="650606778" sldId="293"/>
        </pc:sldMkLst>
        <pc:spChg chg="mod">
          <ac:chgData name="Matheus Kledeglau Jahchan Alves (Student at CentraleSupelec)" userId="S::matheus.kja@student-cs.fr::7af0a917-953c-416d-837a-2a63985f0fc0" providerId="AD" clId="Web-{BD391DEF-7C77-42C7-97C6-78DEF15B8FB6}" dt="2020-06-12T12:58:37.786" v="48" actId="20577"/>
          <ac:spMkLst>
            <pc:docMk/>
            <pc:sldMk cId="650606778" sldId="293"/>
            <ac:spMk id="2" creationId="{8C1B59BC-00B4-46EA-9502-CCA7BA0451FF}"/>
          </ac:spMkLst>
        </pc:spChg>
        <pc:spChg chg="del">
          <ac:chgData name="Matheus Kledeglau Jahchan Alves (Student at CentraleSupelec)" userId="S::matheus.kja@student-cs.fr::7af0a917-953c-416d-837a-2a63985f0fc0" providerId="AD" clId="Web-{BD391DEF-7C77-42C7-97C6-78DEF15B8FB6}" dt="2020-06-12T12:58:43.082" v="51"/>
          <ac:spMkLst>
            <pc:docMk/>
            <pc:sldMk cId="650606778" sldId="293"/>
            <ac:spMk id="3" creationId="{1DC65B54-D7C0-40E3-B7DE-3B51A6595B86}"/>
          </ac:spMkLst>
        </pc:spChg>
        <pc:spChg chg="add del">
          <ac:chgData name="Matheus Kledeglau Jahchan Alves (Student at CentraleSupelec)" userId="S::matheus.kja@student-cs.fr::7af0a917-953c-416d-837a-2a63985f0fc0" providerId="AD" clId="Web-{BD391DEF-7C77-42C7-97C6-78DEF15B8FB6}" dt="2020-06-12T12:58:53.176" v="53"/>
          <ac:spMkLst>
            <pc:docMk/>
            <pc:sldMk cId="650606778" sldId="293"/>
            <ac:spMk id="4" creationId="{C1172A0C-1C96-48C5-826A-A4D151E8313A}"/>
          </ac:spMkLst>
        </pc:spChg>
        <pc:spChg chg="add mod">
          <ac:chgData name="Matheus Kledeglau Jahchan Alves (Student at CentraleSupelec)" userId="S::matheus.kja@student-cs.fr::7af0a917-953c-416d-837a-2a63985f0fc0" providerId="AD" clId="Web-{BD391DEF-7C77-42C7-97C6-78DEF15B8FB6}" dt="2020-06-12T13:02:54.586" v="159" actId="1076"/>
          <ac:spMkLst>
            <pc:docMk/>
            <pc:sldMk cId="650606778" sldId="293"/>
            <ac:spMk id="5" creationId="{C5DDCB5C-7465-412A-AE45-79A7511B1A5B}"/>
          </ac:spMkLst>
        </pc:spChg>
        <pc:spChg chg="add mod">
          <ac:chgData name="Matheus Kledeglau Jahchan Alves (Student at CentraleSupelec)" userId="S::matheus.kja@student-cs.fr::7af0a917-953c-416d-837a-2a63985f0fc0" providerId="AD" clId="Web-{BD391DEF-7C77-42C7-97C6-78DEF15B8FB6}" dt="2020-06-12T13:02:54.586" v="161" actId="1076"/>
          <ac:spMkLst>
            <pc:docMk/>
            <pc:sldMk cId="650606778" sldId="293"/>
            <ac:spMk id="7" creationId="{10C362E9-7262-48F0-B88E-1B1ECCFB0613}"/>
          </ac:spMkLst>
        </pc:spChg>
        <pc:spChg chg="add mod">
          <ac:chgData name="Matheus Kledeglau Jahchan Alves (Student at CentraleSupelec)" userId="S::matheus.kja@student-cs.fr::7af0a917-953c-416d-837a-2a63985f0fc0" providerId="AD" clId="Web-{BD391DEF-7C77-42C7-97C6-78DEF15B8FB6}" dt="2020-06-12T13:02:54.601" v="163" actId="1076"/>
          <ac:spMkLst>
            <pc:docMk/>
            <pc:sldMk cId="650606778" sldId="293"/>
            <ac:spMk id="9" creationId="{36F5CF70-4E2D-4B85-A528-EA7766422AA2}"/>
          </ac:spMkLst>
        </pc:spChg>
        <pc:spChg chg="add mod">
          <ac:chgData name="Matheus Kledeglau Jahchan Alves (Student at CentraleSupelec)" userId="S::matheus.kja@student-cs.fr::7af0a917-953c-416d-837a-2a63985f0fc0" providerId="AD" clId="Web-{BD391DEF-7C77-42C7-97C6-78DEF15B8FB6}" dt="2020-06-12T13:02:54.617" v="165" actId="1076"/>
          <ac:spMkLst>
            <pc:docMk/>
            <pc:sldMk cId="650606778" sldId="293"/>
            <ac:spMk id="11" creationId="{C396FD90-762F-4DA4-BD78-3A1F5E84F9CA}"/>
          </ac:spMkLst>
        </pc:spChg>
        <pc:spChg chg="add mod">
          <ac:chgData name="Matheus Kledeglau Jahchan Alves (Student at CentraleSupelec)" userId="S::matheus.kja@student-cs.fr::7af0a917-953c-416d-837a-2a63985f0fc0" providerId="AD" clId="Web-{BD391DEF-7C77-42C7-97C6-78DEF15B8FB6}" dt="2020-06-12T13:02:54.633" v="167" actId="1076"/>
          <ac:spMkLst>
            <pc:docMk/>
            <pc:sldMk cId="650606778" sldId="293"/>
            <ac:spMk id="14" creationId="{2AE5441C-8650-4167-8E0A-672921071186}"/>
          </ac:spMkLst>
        </pc:spChg>
        <pc:cxnChg chg="add mod">
          <ac:chgData name="Matheus Kledeglau Jahchan Alves (Student at CentraleSupelec)" userId="S::matheus.kja@student-cs.fr::7af0a917-953c-416d-837a-2a63985f0fc0" providerId="AD" clId="Web-{BD391DEF-7C77-42C7-97C6-78DEF15B8FB6}" dt="2020-06-12T13:02:54.586" v="160" actId="1076"/>
          <ac:cxnSpMkLst>
            <pc:docMk/>
            <pc:sldMk cId="650606778" sldId="293"/>
            <ac:cxnSpMk id="6" creationId="{06DC7A4C-D357-4A3D-AD9F-DCFD4A22F1BC}"/>
          </ac:cxnSpMkLst>
        </pc:cxnChg>
        <pc:cxnChg chg="add mod">
          <ac:chgData name="Matheus Kledeglau Jahchan Alves (Student at CentraleSupelec)" userId="S::matheus.kja@student-cs.fr::7af0a917-953c-416d-837a-2a63985f0fc0" providerId="AD" clId="Web-{BD391DEF-7C77-42C7-97C6-78DEF15B8FB6}" dt="2020-06-12T13:02:54.601" v="162" actId="1076"/>
          <ac:cxnSpMkLst>
            <pc:docMk/>
            <pc:sldMk cId="650606778" sldId="293"/>
            <ac:cxnSpMk id="8" creationId="{1597A2C6-3782-4644-89DF-CE2882869F76}"/>
          </ac:cxnSpMkLst>
        </pc:cxnChg>
        <pc:cxnChg chg="add mod">
          <ac:chgData name="Matheus Kledeglau Jahchan Alves (Student at CentraleSupelec)" userId="S::matheus.kja@student-cs.fr::7af0a917-953c-416d-837a-2a63985f0fc0" providerId="AD" clId="Web-{BD391DEF-7C77-42C7-97C6-78DEF15B8FB6}" dt="2020-06-12T13:02:54.601" v="164" actId="1076"/>
          <ac:cxnSpMkLst>
            <pc:docMk/>
            <pc:sldMk cId="650606778" sldId="293"/>
            <ac:cxnSpMk id="10" creationId="{FC05943D-C192-467A-91CF-FC94BF9562E9}"/>
          </ac:cxnSpMkLst>
        </pc:cxnChg>
        <pc:cxnChg chg="add del mod">
          <ac:chgData name="Matheus Kledeglau Jahchan Alves (Student at CentraleSupelec)" userId="S::matheus.kja@student-cs.fr::7af0a917-953c-416d-837a-2a63985f0fc0" providerId="AD" clId="Web-{BD391DEF-7C77-42C7-97C6-78DEF15B8FB6}" dt="2020-06-12T13:02:00.976" v="135"/>
          <ac:cxnSpMkLst>
            <pc:docMk/>
            <pc:sldMk cId="650606778" sldId="293"/>
            <ac:cxnSpMk id="12" creationId="{5CFEB57C-CE12-4673-A812-8AAFA537673C}"/>
          </ac:cxnSpMkLst>
        </pc:cxnChg>
        <pc:cxnChg chg="add mod">
          <ac:chgData name="Matheus Kledeglau Jahchan Alves (Student at CentraleSupelec)" userId="S::matheus.kja@student-cs.fr::7af0a917-953c-416d-837a-2a63985f0fc0" providerId="AD" clId="Web-{BD391DEF-7C77-42C7-97C6-78DEF15B8FB6}" dt="2020-06-12T13:02:54.617" v="166" actId="1076"/>
          <ac:cxnSpMkLst>
            <pc:docMk/>
            <pc:sldMk cId="650606778" sldId="293"/>
            <ac:cxnSpMk id="13" creationId="{B8361979-A092-4EB2-BE26-578F414B61FF}"/>
          </ac:cxnSpMkLst>
        </pc:cxnChg>
      </pc:sldChg>
    </pc:docChg>
  </pc:docChgLst>
  <pc:docChgLst>
    <pc:chgData name="Matheus Kledeglau Jahchan Alves (Student at CentraleSupelec)" userId="S::matheus.kja@student-cs.fr::7af0a917-953c-416d-837a-2a63985f0fc0" providerId="AD" clId="Web-{34861236-D537-4DE4-B277-1F6D0AD5298F}"/>
    <pc:docChg chg="modSld">
      <pc:chgData name="Matheus Kledeglau Jahchan Alves (Student at CentraleSupelec)" userId="S::matheus.kja@student-cs.fr::7af0a917-953c-416d-837a-2a63985f0fc0" providerId="AD" clId="Web-{34861236-D537-4DE4-B277-1F6D0AD5298F}" dt="2020-06-12T08:16:04.008" v="186" actId="1076"/>
      <pc:docMkLst>
        <pc:docMk/>
      </pc:docMkLst>
      <pc:sldChg chg="modSp">
        <pc:chgData name="Matheus Kledeglau Jahchan Alves (Student at CentraleSupelec)" userId="S::matheus.kja@student-cs.fr::7af0a917-953c-416d-837a-2a63985f0fc0" providerId="AD" clId="Web-{34861236-D537-4DE4-B277-1F6D0AD5298F}" dt="2020-06-12T08:15:03.846" v="176" actId="20577"/>
        <pc:sldMkLst>
          <pc:docMk/>
          <pc:sldMk cId="86033242" sldId="285"/>
        </pc:sldMkLst>
        <pc:spChg chg="mod">
          <ac:chgData name="Matheus Kledeglau Jahchan Alves (Student at CentraleSupelec)" userId="S::matheus.kja@student-cs.fr::7af0a917-953c-416d-837a-2a63985f0fc0" providerId="AD" clId="Web-{34861236-D537-4DE4-B277-1F6D0AD5298F}" dt="2020-06-12T08:15:03.846" v="176" actId="20577"/>
          <ac:spMkLst>
            <pc:docMk/>
            <pc:sldMk cId="86033242" sldId="285"/>
            <ac:spMk id="3" creationId="{5596EB67-3EAE-4B4A-A130-651CCF5B7FFD}"/>
          </ac:spMkLst>
        </pc:spChg>
      </pc:sldChg>
      <pc:sldChg chg="modSp">
        <pc:chgData name="Matheus Kledeglau Jahchan Alves (Student at CentraleSupelec)" userId="S::matheus.kja@student-cs.fr::7af0a917-953c-416d-837a-2a63985f0fc0" providerId="AD" clId="Web-{34861236-D537-4DE4-B277-1F6D0AD5298F}" dt="2020-06-12T08:16:04.008" v="186" actId="1076"/>
        <pc:sldMkLst>
          <pc:docMk/>
          <pc:sldMk cId="1480998648" sldId="288"/>
        </pc:sldMkLst>
        <pc:spChg chg="mod">
          <ac:chgData name="Matheus Kledeglau Jahchan Alves (Student at CentraleSupelec)" userId="S::matheus.kja@student-cs.fr::7af0a917-953c-416d-837a-2a63985f0fc0" providerId="AD" clId="Web-{34861236-D537-4DE4-B277-1F6D0AD5298F}" dt="2020-06-12T08:15:59.180" v="183" actId="20577"/>
          <ac:spMkLst>
            <pc:docMk/>
            <pc:sldMk cId="1480998648" sldId="288"/>
            <ac:spMk id="3" creationId="{67BBA0B2-B32C-F840-9F3C-6BB99BFC4BC5}"/>
          </ac:spMkLst>
        </pc:spChg>
        <pc:picChg chg="mod">
          <ac:chgData name="Matheus Kledeglau Jahchan Alves (Student at CentraleSupelec)" userId="S::matheus.kja@student-cs.fr::7af0a917-953c-416d-837a-2a63985f0fc0" providerId="AD" clId="Web-{34861236-D537-4DE4-B277-1F6D0AD5298F}" dt="2020-06-12T08:16:04.008" v="186" actId="1076"/>
          <ac:picMkLst>
            <pc:docMk/>
            <pc:sldMk cId="1480998648" sldId="288"/>
            <ac:picMk id="5" creationId="{6896AA3B-61E9-CD4C-983A-E8A77911A077}"/>
          </ac:picMkLst>
        </pc:picChg>
      </pc:sldChg>
      <pc:sldChg chg="modSp">
        <pc:chgData name="Matheus Kledeglau Jahchan Alves (Student at CentraleSupelec)" userId="S::matheus.kja@student-cs.fr::7af0a917-953c-416d-837a-2a63985f0fc0" providerId="AD" clId="Web-{34861236-D537-4DE4-B277-1F6D0AD5298F}" dt="2020-06-12T08:13:55.481" v="138" actId="20577"/>
        <pc:sldMkLst>
          <pc:docMk/>
          <pc:sldMk cId="359523423" sldId="291"/>
        </pc:sldMkLst>
        <pc:spChg chg="mod">
          <ac:chgData name="Matheus Kledeglau Jahchan Alves (Student at CentraleSupelec)" userId="S::matheus.kja@student-cs.fr::7af0a917-953c-416d-837a-2a63985f0fc0" providerId="AD" clId="Web-{34861236-D537-4DE4-B277-1F6D0AD5298F}" dt="2020-06-12T08:13:55.481" v="138" actId="20577"/>
          <ac:spMkLst>
            <pc:docMk/>
            <pc:sldMk cId="359523423" sldId="291"/>
            <ac:spMk id="3" creationId="{D6162DCD-57D0-5648-9071-E8EA19DA80A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EBFC5-6B8F-174C-9C63-9FDB8B0408A8}" type="doc">
      <dgm:prSet loTypeId="urn:microsoft.com/office/officeart/2005/8/layout/hierarchy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fr-FR"/>
        </a:p>
      </dgm:t>
    </dgm:pt>
    <dgm:pt modelId="{42471B30-7244-814B-A6F7-2BF067380E1F}">
      <dgm:prSet phldrT="[Texte]"/>
      <dgm:spPr/>
      <dgm:t>
        <a:bodyPr/>
        <a:lstStyle/>
        <a:p>
          <a:r>
            <a:rPr lang="fr-FR"/>
            <a:t>Abstraction, type de réalisation...</a:t>
          </a:r>
        </a:p>
      </dgm:t>
    </dgm:pt>
    <dgm:pt modelId="{FA5D2D0E-FDF9-1A40-89A2-3B8D84506938}" type="parTrans" cxnId="{5EAD304C-5248-2249-A851-7F638E434ADB}">
      <dgm:prSet/>
      <dgm:spPr/>
      <dgm:t>
        <a:bodyPr/>
        <a:lstStyle/>
        <a:p>
          <a:endParaRPr lang="fr-FR"/>
        </a:p>
      </dgm:t>
    </dgm:pt>
    <dgm:pt modelId="{1F66BA1E-881F-CD43-832C-B5C9C75A9BE5}" type="sibTrans" cxnId="{5EAD304C-5248-2249-A851-7F638E434ADB}">
      <dgm:prSet/>
      <dgm:spPr/>
      <dgm:t>
        <a:bodyPr/>
        <a:lstStyle/>
        <a:p>
          <a:endParaRPr lang="fr-FR"/>
        </a:p>
      </dgm:t>
    </dgm:pt>
    <dgm:pt modelId="{4CD54BEB-E82F-494D-950C-A5882C5CBAF6}">
      <dgm:prSet/>
      <dgm:spPr/>
      <dgm:t>
        <a:bodyPr/>
        <a:lstStyle/>
        <a:p>
          <a:r>
            <a:rPr lang="fr-FR"/>
            <a:t>Particularité des œuvres d’art</a:t>
          </a:r>
        </a:p>
      </dgm:t>
    </dgm:pt>
    <dgm:pt modelId="{F13E4FF3-0D19-E64B-BBBC-66575FA77C88}" type="parTrans" cxnId="{1B2BFAB6-251D-3443-9724-47EF11D057A6}">
      <dgm:prSet/>
      <dgm:spPr/>
      <dgm:t>
        <a:bodyPr/>
        <a:lstStyle/>
        <a:p>
          <a:endParaRPr lang="fr-FR"/>
        </a:p>
      </dgm:t>
    </dgm:pt>
    <dgm:pt modelId="{79C5D5E2-52F9-204E-A4F7-887C9EF29159}" type="sibTrans" cxnId="{1B2BFAB6-251D-3443-9724-47EF11D057A6}">
      <dgm:prSet/>
      <dgm:spPr/>
      <dgm:t>
        <a:bodyPr/>
        <a:lstStyle/>
        <a:p>
          <a:endParaRPr lang="fr-FR"/>
        </a:p>
      </dgm:t>
    </dgm:pt>
    <dgm:pt modelId="{440B7688-8FB0-1648-9430-5C619A40ABBC}">
      <dgm:prSet/>
      <dgm:spPr/>
      <dgm:t>
        <a:bodyPr/>
        <a:lstStyle/>
        <a:p>
          <a:r>
            <a:rPr lang="fr-FR"/>
            <a:t>Difficulté d'avoir un programme efficace</a:t>
          </a:r>
        </a:p>
      </dgm:t>
    </dgm:pt>
    <dgm:pt modelId="{B9A1D191-9224-1240-900A-2B8240C48730}" type="parTrans" cxnId="{F0431E1E-FAF1-9047-8C78-4D1BE7B78F73}">
      <dgm:prSet/>
      <dgm:spPr/>
      <dgm:t>
        <a:bodyPr/>
        <a:lstStyle/>
        <a:p>
          <a:endParaRPr lang="fr-FR"/>
        </a:p>
      </dgm:t>
    </dgm:pt>
    <dgm:pt modelId="{9B23833A-C50C-7B46-B5F9-1486BDF44C12}" type="sibTrans" cxnId="{F0431E1E-FAF1-9047-8C78-4D1BE7B78F73}">
      <dgm:prSet/>
      <dgm:spPr/>
      <dgm:t>
        <a:bodyPr/>
        <a:lstStyle/>
        <a:p>
          <a:endParaRPr lang="fr-FR"/>
        </a:p>
      </dgm:t>
    </dgm:pt>
    <dgm:pt modelId="{49AE2A96-50CD-A34B-88B0-45D4696E0986}">
      <dgm:prSet/>
      <dgm:spPr/>
      <dgm:t>
        <a:bodyPr/>
        <a:lstStyle/>
        <a:p>
          <a:r>
            <a:rPr lang="fr-FR"/>
            <a:t>Quantité de données </a:t>
          </a:r>
        </a:p>
      </dgm:t>
    </dgm:pt>
    <dgm:pt modelId="{33B46F2D-6D7A-024A-934C-96807E7504A9}" type="parTrans" cxnId="{CA26B19D-40CD-B449-9E66-7B9A8BC6E085}">
      <dgm:prSet/>
      <dgm:spPr/>
      <dgm:t>
        <a:bodyPr/>
        <a:lstStyle/>
        <a:p>
          <a:endParaRPr lang="fr-FR"/>
        </a:p>
      </dgm:t>
    </dgm:pt>
    <dgm:pt modelId="{EA496443-DC74-4D42-B23B-A4A189D16735}" type="sibTrans" cxnId="{CA26B19D-40CD-B449-9E66-7B9A8BC6E085}">
      <dgm:prSet/>
      <dgm:spPr/>
      <dgm:t>
        <a:bodyPr/>
        <a:lstStyle/>
        <a:p>
          <a:endParaRPr lang="fr-FR"/>
        </a:p>
      </dgm:t>
    </dgm:pt>
    <dgm:pt modelId="{E9C3A56E-5642-4956-B1B1-75D3D1D97001}">
      <dgm:prSet/>
      <dgm:spPr/>
      <dgm:t>
        <a:bodyPr/>
        <a:lstStyle/>
        <a:p>
          <a:r>
            <a:rPr lang="en-US"/>
            <a:t>“Gap” </a:t>
          </a:r>
          <a:r>
            <a:rPr lang="en-US" err="1"/>
            <a:t>sémantique</a:t>
          </a:r>
          <a:endParaRPr lang="fr-FR"/>
        </a:p>
      </dgm:t>
    </dgm:pt>
    <dgm:pt modelId="{7DC63854-713F-4260-A5C5-FE22FDEAA05B}" type="parTrans" cxnId="{40DFFBF5-E2DC-46D3-A3B2-35A58DB4B291}">
      <dgm:prSet/>
      <dgm:spPr/>
      <dgm:t>
        <a:bodyPr/>
        <a:lstStyle/>
        <a:p>
          <a:endParaRPr lang="fr-FR"/>
        </a:p>
      </dgm:t>
    </dgm:pt>
    <dgm:pt modelId="{14A36934-37C9-4A82-86B8-C8A1516EBA29}" type="sibTrans" cxnId="{40DFFBF5-E2DC-46D3-A3B2-35A58DB4B291}">
      <dgm:prSet/>
      <dgm:spPr/>
      <dgm:t>
        <a:bodyPr/>
        <a:lstStyle/>
        <a:p>
          <a:endParaRPr lang="fr-FR"/>
        </a:p>
      </dgm:t>
    </dgm:pt>
    <dgm:pt modelId="{6AFEE076-38A0-467E-9BBC-C10652B19339}">
      <dgm:prSet/>
      <dgm:spPr/>
      <dgm:t>
        <a:bodyPr/>
        <a:lstStyle/>
        <a:p>
          <a:r>
            <a:rPr lang="fr-FR"/>
            <a:t>Quantifier l'efficacité</a:t>
          </a:r>
        </a:p>
      </dgm:t>
    </dgm:pt>
    <dgm:pt modelId="{3FB7D766-9BF7-4F97-BCC6-E3FBF7DCCEE8}" type="parTrans" cxnId="{16D6BF68-0D1C-42D7-BC14-1A9CD3E40DA9}">
      <dgm:prSet/>
      <dgm:spPr/>
      <dgm:t>
        <a:bodyPr/>
        <a:lstStyle/>
        <a:p>
          <a:endParaRPr lang="fr-FR"/>
        </a:p>
      </dgm:t>
    </dgm:pt>
    <dgm:pt modelId="{8F33CFAB-AC7E-4DB8-9B38-2EDDB5A99115}" type="sibTrans" cxnId="{16D6BF68-0D1C-42D7-BC14-1A9CD3E40DA9}">
      <dgm:prSet/>
      <dgm:spPr/>
      <dgm:t>
        <a:bodyPr/>
        <a:lstStyle/>
        <a:p>
          <a:endParaRPr lang="fr-FR"/>
        </a:p>
      </dgm:t>
    </dgm:pt>
    <dgm:pt modelId="{FF8A7A4C-1E46-D24B-A3E9-30D17430D619}" type="pres">
      <dgm:prSet presAssocID="{EDBEBFC5-6B8F-174C-9C63-9FDB8B0408A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CD308D-8D8F-A245-BF9D-73C28DDCEDC2}" type="pres">
      <dgm:prSet presAssocID="{4CD54BEB-E82F-494D-950C-A5882C5CBAF6}" presName="hierRoot1" presStyleCnt="0"/>
      <dgm:spPr/>
    </dgm:pt>
    <dgm:pt modelId="{5EB17BE8-6F96-4E4E-9FBD-11C3BA01FA2C}" type="pres">
      <dgm:prSet presAssocID="{4CD54BEB-E82F-494D-950C-A5882C5CBAF6}" presName="composite" presStyleCnt="0"/>
      <dgm:spPr/>
    </dgm:pt>
    <dgm:pt modelId="{771C2DCF-E0AB-E348-8479-3B15C39F8C35}" type="pres">
      <dgm:prSet presAssocID="{4CD54BEB-E82F-494D-950C-A5882C5CBAF6}" presName="background" presStyleLbl="node0" presStyleIdx="0" presStyleCnt="2"/>
      <dgm:spPr/>
    </dgm:pt>
    <dgm:pt modelId="{F336726F-E351-0743-9C18-AE346ECCF8A6}" type="pres">
      <dgm:prSet presAssocID="{4CD54BEB-E82F-494D-950C-A5882C5CBAF6}" presName="text" presStyleLbl="fgAcc0" presStyleIdx="0" presStyleCnt="2">
        <dgm:presLayoutVars>
          <dgm:chPref val="3"/>
        </dgm:presLayoutVars>
      </dgm:prSet>
      <dgm:spPr/>
    </dgm:pt>
    <dgm:pt modelId="{F7E21AC6-A016-264C-8F20-483FDE020D44}" type="pres">
      <dgm:prSet presAssocID="{4CD54BEB-E82F-494D-950C-A5882C5CBAF6}" presName="hierChild2" presStyleCnt="0"/>
      <dgm:spPr/>
    </dgm:pt>
    <dgm:pt modelId="{0B53FF8B-0715-4943-AECE-59912DFE23C2}" type="pres">
      <dgm:prSet presAssocID="{FA5D2D0E-FDF9-1A40-89A2-3B8D84506938}" presName="Name10" presStyleLbl="parChTrans1D2" presStyleIdx="0" presStyleCnt="4"/>
      <dgm:spPr/>
    </dgm:pt>
    <dgm:pt modelId="{F528D24D-AE25-3D41-A66A-FC67769E753A}" type="pres">
      <dgm:prSet presAssocID="{42471B30-7244-814B-A6F7-2BF067380E1F}" presName="hierRoot2" presStyleCnt="0"/>
      <dgm:spPr/>
    </dgm:pt>
    <dgm:pt modelId="{F04DFC2C-6BB8-3B4F-A0CF-F0E5308DB00C}" type="pres">
      <dgm:prSet presAssocID="{42471B30-7244-814B-A6F7-2BF067380E1F}" presName="composite2" presStyleCnt="0"/>
      <dgm:spPr/>
    </dgm:pt>
    <dgm:pt modelId="{D79CB8D9-F7A9-C24F-8D6F-2F47BF1376CF}" type="pres">
      <dgm:prSet presAssocID="{42471B30-7244-814B-A6F7-2BF067380E1F}" presName="background2" presStyleLbl="node2" presStyleIdx="0" presStyleCnt="4"/>
      <dgm:spPr/>
    </dgm:pt>
    <dgm:pt modelId="{0CD2E5FE-5617-7C44-A1A0-5837FD8CC9D5}" type="pres">
      <dgm:prSet presAssocID="{42471B30-7244-814B-A6F7-2BF067380E1F}" presName="text2" presStyleLbl="fgAcc2" presStyleIdx="0" presStyleCnt="4">
        <dgm:presLayoutVars>
          <dgm:chPref val="3"/>
        </dgm:presLayoutVars>
      </dgm:prSet>
      <dgm:spPr/>
    </dgm:pt>
    <dgm:pt modelId="{4059F1EF-DE11-9C46-B128-741718DC6842}" type="pres">
      <dgm:prSet presAssocID="{42471B30-7244-814B-A6F7-2BF067380E1F}" presName="hierChild3" presStyleCnt="0"/>
      <dgm:spPr/>
    </dgm:pt>
    <dgm:pt modelId="{36AD79CD-9B50-7D4A-8FBA-A6824697BA35}" type="pres">
      <dgm:prSet presAssocID="{440B7688-8FB0-1648-9430-5C619A40ABBC}" presName="hierRoot1" presStyleCnt="0"/>
      <dgm:spPr/>
    </dgm:pt>
    <dgm:pt modelId="{6D57E80D-0D28-7249-9D65-592F891FAB45}" type="pres">
      <dgm:prSet presAssocID="{440B7688-8FB0-1648-9430-5C619A40ABBC}" presName="composite" presStyleCnt="0"/>
      <dgm:spPr/>
    </dgm:pt>
    <dgm:pt modelId="{1247995B-9F02-B147-9B2E-C7EC051BBB06}" type="pres">
      <dgm:prSet presAssocID="{440B7688-8FB0-1648-9430-5C619A40ABBC}" presName="background" presStyleLbl="node0" presStyleIdx="1" presStyleCnt="2"/>
      <dgm:spPr/>
    </dgm:pt>
    <dgm:pt modelId="{97F92B00-242B-3C4D-A5EA-D26E23EFD24A}" type="pres">
      <dgm:prSet presAssocID="{440B7688-8FB0-1648-9430-5C619A40ABBC}" presName="text" presStyleLbl="fgAcc0" presStyleIdx="1" presStyleCnt="2">
        <dgm:presLayoutVars>
          <dgm:chPref val="3"/>
        </dgm:presLayoutVars>
      </dgm:prSet>
      <dgm:spPr/>
    </dgm:pt>
    <dgm:pt modelId="{12FB6F50-CBDF-C940-A12F-BB878CE51682}" type="pres">
      <dgm:prSet presAssocID="{440B7688-8FB0-1648-9430-5C619A40ABBC}" presName="hierChild2" presStyleCnt="0"/>
      <dgm:spPr/>
    </dgm:pt>
    <dgm:pt modelId="{5E223639-EEDD-7F43-9DD7-235D51391763}" type="pres">
      <dgm:prSet presAssocID="{33B46F2D-6D7A-024A-934C-96807E7504A9}" presName="Name10" presStyleLbl="parChTrans1D2" presStyleIdx="1" presStyleCnt="4"/>
      <dgm:spPr/>
    </dgm:pt>
    <dgm:pt modelId="{6671BED9-A49C-A241-8778-477FB8FEB65E}" type="pres">
      <dgm:prSet presAssocID="{49AE2A96-50CD-A34B-88B0-45D4696E0986}" presName="hierRoot2" presStyleCnt="0"/>
      <dgm:spPr/>
    </dgm:pt>
    <dgm:pt modelId="{CB4CDA27-6EF3-7541-8152-13A60707FFF5}" type="pres">
      <dgm:prSet presAssocID="{49AE2A96-50CD-A34B-88B0-45D4696E0986}" presName="composite2" presStyleCnt="0"/>
      <dgm:spPr/>
    </dgm:pt>
    <dgm:pt modelId="{67FE7AD2-58A8-9E45-8709-7A1E61C742B4}" type="pres">
      <dgm:prSet presAssocID="{49AE2A96-50CD-A34B-88B0-45D4696E0986}" presName="background2" presStyleLbl="node2" presStyleIdx="1" presStyleCnt="4"/>
      <dgm:spPr/>
    </dgm:pt>
    <dgm:pt modelId="{8D61AFA7-0540-B341-8DC7-AF4CAF4AF5B2}" type="pres">
      <dgm:prSet presAssocID="{49AE2A96-50CD-A34B-88B0-45D4696E0986}" presName="text2" presStyleLbl="fgAcc2" presStyleIdx="1" presStyleCnt="4">
        <dgm:presLayoutVars>
          <dgm:chPref val="3"/>
        </dgm:presLayoutVars>
      </dgm:prSet>
      <dgm:spPr/>
    </dgm:pt>
    <dgm:pt modelId="{5BD61734-D090-3D4A-9383-286E1DC7AA7D}" type="pres">
      <dgm:prSet presAssocID="{49AE2A96-50CD-A34B-88B0-45D4696E0986}" presName="hierChild3" presStyleCnt="0"/>
      <dgm:spPr/>
    </dgm:pt>
    <dgm:pt modelId="{A937C5FE-F6FA-45AA-9B5C-F3E51D1E493D}" type="pres">
      <dgm:prSet presAssocID="{7DC63854-713F-4260-A5C5-FE22FDEAA05B}" presName="Name10" presStyleLbl="parChTrans1D2" presStyleIdx="2" presStyleCnt="4"/>
      <dgm:spPr/>
    </dgm:pt>
    <dgm:pt modelId="{1CD3E518-80F6-403E-ADA4-59EE1AE03899}" type="pres">
      <dgm:prSet presAssocID="{E9C3A56E-5642-4956-B1B1-75D3D1D97001}" presName="hierRoot2" presStyleCnt="0"/>
      <dgm:spPr/>
    </dgm:pt>
    <dgm:pt modelId="{4743EF36-35CE-4823-A46D-473C5A5859E9}" type="pres">
      <dgm:prSet presAssocID="{E9C3A56E-5642-4956-B1B1-75D3D1D97001}" presName="composite2" presStyleCnt="0"/>
      <dgm:spPr/>
    </dgm:pt>
    <dgm:pt modelId="{B3D2A274-2F2B-46E8-B855-E4C874F17226}" type="pres">
      <dgm:prSet presAssocID="{E9C3A56E-5642-4956-B1B1-75D3D1D97001}" presName="background2" presStyleLbl="node2" presStyleIdx="2" presStyleCnt="4"/>
      <dgm:spPr/>
    </dgm:pt>
    <dgm:pt modelId="{B8FF07C5-2480-412E-BB91-C99F7AD7AE71}" type="pres">
      <dgm:prSet presAssocID="{E9C3A56E-5642-4956-B1B1-75D3D1D97001}" presName="text2" presStyleLbl="fgAcc2" presStyleIdx="2" presStyleCnt="4">
        <dgm:presLayoutVars>
          <dgm:chPref val="3"/>
        </dgm:presLayoutVars>
      </dgm:prSet>
      <dgm:spPr/>
    </dgm:pt>
    <dgm:pt modelId="{53181C17-94CC-48D3-8B01-9CDA37D24C3D}" type="pres">
      <dgm:prSet presAssocID="{E9C3A56E-5642-4956-B1B1-75D3D1D97001}" presName="hierChild3" presStyleCnt="0"/>
      <dgm:spPr/>
    </dgm:pt>
    <dgm:pt modelId="{170BE348-ACFE-4FF5-9B5D-EBBB2767FD54}" type="pres">
      <dgm:prSet presAssocID="{3FB7D766-9BF7-4F97-BCC6-E3FBF7DCCEE8}" presName="Name10" presStyleLbl="parChTrans1D2" presStyleIdx="3" presStyleCnt="4"/>
      <dgm:spPr/>
    </dgm:pt>
    <dgm:pt modelId="{3564F73D-820F-424F-9B1F-6F875E68D5BB}" type="pres">
      <dgm:prSet presAssocID="{6AFEE076-38A0-467E-9BBC-C10652B19339}" presName="hierRoot2" presStyleCnt="0"/>
      <dgm:spPr/>
    </dgm:pt>
    <dgm:pt modelId="{F0F2030E-0AC9-4D64-B7A9-9C65DE12816D}" type="pres">
      <dgm:prSet presAssocID="{6AFEE076-38A0-467E-9BBC-C10652B19339}" presName="composite2" presStyleCnt="0"/>
      <dgm:spPr/>
    </dgm:pt>
    <dgm:pt modelId="{4801AA53-138C-4765-B199-00592603AA6E}" type="pres">
      <dgm:prSet presAssocID="{6AFEE076-38A0-467E-9BBC-C10652B19339}" presName="background2" presStyleLbl="node2" presStyleIdx="3" presStyleCnt="4"/>
      <dgm:spPr/>
    </dgm:pt>
    <dgm:pt modelId="{49DF627B-FF80-4086-8103-2FECBBFA42F6}" type="pres">
      <dgm:prSet presAssocID="{6AFEE076-38A0-467E-9BBC-C10652B19339}" presName="text2" presStyleLbl="fgAcc2" presStyleIdx="3" presStyleCnt="4">
        <dgm:presLayoutVars>
          <dgm:chPref val="3"/>
        </dgm:presLayoutVars>
      </dgm:prSet>
      <dgm:spPr/>
    </dgm:pt>
    <dgm:pt modelId="{593DA510-324A-47E7-8B9C-B3DF7DC51925}" type="pres">
      <dgm:prSet presAssocID="{6AFEE076-38A0-467E-9BBC-C10652B19339}" presName="hierChild3" presStyleCnt="0"/>
      <dgm:spPr/>
    </dgm:pt>
  </dgm:ptLst>
  <dgm:cxnLst>
    <dgm:cxn modelId="{83B97805-B494-AF47-B80E-46A9490EF145}" type="presOf" srcId="{EDBEBFC5-6B8F-174C-9C63-9FDB8B0408A8}" destId="{FF8A7A4C-1E46-D24B-A3E9-30D17430D619}" srcOrd="0" destOrd="0" presId="urn:microsoft.com/office/officeart/2005/8/layout/hierarchy1"/>
    <dgm:cxn modelId="{B1F9BC11-78AC-4AF2-B8DF-20AF021A7D0C}" type="presOf" srcId="{3FB7D766-9BF7-4F97-BCC6-E3FBF7DCCEE8}" destId="{170BE348-ACFE-4FF5-9B5D-EBBB2767FD54}" srcOrd="0" destOrd="0" presId="urn:microsoft.com/office/officeart/2005/8/layout/hierarchy1"/>
    <dgm:cxn modelId="{F0431E1E-FAF1-9047-8C78-4D1BE7B78F73}" srcId="{EDBEBFC5-6B8F-174C-9C63-9FDB8B0408A8}" destId="{440B7688-8FB0-1648-9430-5C619A40ABBC}" srcOrd="1" destOrd="0" parTransId="{B9A1D191-9224-1240-900A-2B8240C48730}" sibTransId="{9B23833A-C50C-7B46-B5F9-1486BDF44C12}"/>
    <dgm:cxn modelId="{1CDEB630-8370-F842-B928-8380705F9875}" type="presOf" srcId="{440B7688-8FB0-1648-9430-5C619A40ABBC}" destId="{97F92B00-242B-3C4D-A5EA-D26E23EFD24A}" srcOrd="0" destOrd="0" presId="urn:microsoft.com/office/officeart/2005/8/layout/hierarchy1"/>
    <dgm:cxn modelId="{E3884031-8B4A-1A46-BA1E-3D7DA8B93E3A}" type="presOf" srcId="{FA5D2D0E-FDF9-1A40-89A2-3B8D84506938}" destId="{0B53FF8B-0715-4943-AECE-59912DFE23C2}" srcOrd="0" destOrd="0" presId="urn:microsoft.com/office/officeart/2005/8/layout/hierarchy1"/>
    <dgm:cxn modelId="{5EAD304C-5248-2249-A851-7F638E434ADB}" srcId="{4CD54BEB-E82F-494D-950C-A5882C5CBAF6}" destId="{42471B30-7244-814B-A6F7-2BF067380E1F}" srcOrd="0" destOrd="0" parTransId="{FA5D2D0E-FDF9-1A40-89A2-3B8D84506938}" sibTransId="{1F66BA1E-881F-CD43-832C-B5C9C75A9BE5}"/>
    <dgm:cxn modelId="{854D035E-044E-4805-915F-EFB886B95B57}" type="presOf" srcId="{7DC63854-713F-4260-A5C5-FE22FDEAA05B}" destId="{A937C5FE-F6FA-45AA-9B5C-F3E51D1E493D}" srcOrd="0" destOrd="0" presId="urn:microsoft.com/office/officeart/2005/8/layout/hierarchy1"/>
    <dgm:cxn modelId="{16D6BF68-0D1C-42D7-BC14-1A9CD3E40DA9}" srcId="{440B7688-8FB0-1648-9430-5C619A40ABBC}" destId="{6AFEE076-38A0-467E-9BBC-C10652B19339}" srcOrd="2" destOrd="0" parTransId="{3FB7D766-9BF7-4F97-BCC6-E3FBF7DCCEE8}" sibTransId="{8F33CFAB-AC7E-4DB8-9B38-2EDDB5A99115}"/>
    <dgm:cxn modelId="{097FC270-8746-43DD-9B08-FB1BE6347CD7}" type="presOf" srcId="{6AFEE076-38A0-467E-9BBC-C10652B19339}" destId="{49DF627B-FF80-4086-8103-2FECBBFA42F6}" srcOrd="0" destOrd="0" presId="urn:microsoft.com/office/officeart/2005/8/layout/hierarchy1"/>
    <dgm:cxn modelId="{CA26B19D-40CD-B449-9E66-7B9A8BC6E085}" srcId="{440B7688-8FB0-1648-9430-5C619A40ABBC}" destId="{49AE2A96-50CD-A34B-88B0-45D4696E0986}" srcOrd="0" destOrd="0" parTransId="{33B46F2D-6D7A-024A-934C-96807E7504A9}" sibTransId="{EA496443-DC74-4D42-B23B-A4A189D16735}"/>
    <dgm:cxn modelId="{B428F0A5-7E3A-4847-8C0F-DD3C43B30479}" type="presOf" srcId="{49AE2A96-50CD-A34B-88B0-45D4696E0986}" destId="{8D61AFA7-0540-B341-8DC7-AF4CAF4AF5B2}" srcOrd="0" destOrd="0" presId="urn:microsoft.com/office/officeart/2005/8/layout/hierarchy1"/>
    <dgm:cxn modelId="{D095CDAB-5E90-D041-B397-45A0BEBDD7BF}" type="presOf" srcId="{33B46F2D-6D7A-024A-934C-96807E7504A9}" destId="{5E223639-EEDD-7F43-9DD7-235D51391763}" srcOrd="0" destOrd="0" presId="urn:microsoft.com/office/officeart/2005/8/layout/hierarchy1"/>
    <dgm:cxn modelId="{1B2BFAB6-251D-3443-9724-47EF11D057A6}" srcId="{EDBEBFC5-6B8F-174C-9C63-9FDB8B0408A8}" destId="{4CD54BEB-E82F-494D-950C-A5882C5CBAF6}" srcOrd="0" destOrd="0" parTransId="{F13E4FF3-0D19-E64B-BBBC-66575FA77C88}" sibTransId="{79C5D5E2-52F9-204E-A4F7-887C9EF29159}"/>
    <dgm:cxn modelId="{EF07A3B7-5D77-8B48-92D1-566B0B22C1FB}" type="presOf" srcId="{4CD54BEB-E82F-494D-950C-A5882C5CBAF6}" destId="{F336726F-E351-0743-9C18-AE346ECCF8A6}" srcOrd="0" destOrd="0" presId="urn:microsoft.com/office/officeart/2005/8/layout/hierarchy1"/>
    <dgm:cxn modelId="{7532EAD0-E0DA-9C45-8E7A-F63EA8A708DF}" type="presOf" srcId="{42471B30-7244-814B-A6F7-2BF067380E1F}" destId="{0CD2E5FE-5617-7C44-A1A0-5837FD8CC9D5}" srcOrd="0" destOrd="0" presId="urn:microsoft.com/office/officeart/2005/8/layout/hierarchy1"/>
    <dgm:cxn modelId="{85126EED-29B4-4900-931A-80686C45A3C5}" type="presOf" srcId="{E9C3A56E-5642-4956-B1B1-75D3D1D97001}" destId="{B8FF07C5-2480-412E-BB91-C99F7AD7AE71}" srcOrd="0" destOrd="0" presId="urn:microsoft.com/office/officeart/2005/8/layout/hierarchy1"/>
    <dgm:cxn modelId="{40DFFBF5-E2DC-46D3-A3B2-35A58DB4B291}" srcId="{440B7688-8FB0-1648-9430-5C619A40ABBC}" destId="{E9C3A56E-5642-4956-B1B1-75D3D1D97001}" srcOrd="1" destOrd="0" parTransId="{7DC63854-713F-4260-A5C5-FE22FDEAA05B}" sibTransId="{14A36934-37C9-4A82-86B8-C8A1516EBA29}"/>
    <dgm:cxn modelId="{4556AF9F-C6C6-2645-A5A6-CEAC3D4B3491}" type="presParOf" srcId="{FF8A7A4C-1E46-D24B-A3E9-30D17430D619}" destId="{ADCD308D-8D8F-A245-BF9D-73C28DDCEDC2}" srcOrd="0" destOrd="0" presId="urn:microsoft.com/office/officeart/2005/8/layout/hierarchy1"/>
    <dgm:cxn modelId="{26820B09-D834-2746-BB19-8484B4812E93}" type="presParOf" srcId="{ADCD308D-8D8F-A245-BF9D-73C28DDCEDC2}" destId="{5EB17BE8-6F96-4E4E-9FBD-11C3BA01FA2C}" srcOrd="0" destOrd="0" presId="urn:microsoft.com/office/officeart/2005/8/layout/hierarchy1"/>
    <dgm:cxn modelId="{1C612132-0E30-DC4F-916E-506DA876829D}" type="presParOf" srcId="{5EB17BE8-6F96-4E4E-9FBD-11C3BA01FA2C}" destId="{771C2DCF-E0AB-E348-8479-3B15C39F8C35}" srcOrd="0" destOrd="0" presId="urn:microsoft.com/office/officeart/2005/8/layout/hierarchy1"/>
    <dgm:cxn modelId="{B956CF09-BFC5-334C-B297-F4397FC1D52F}" type="presParOf" srcId="{5EB17BE8-6F96-4E4E-9FBD-11C3BA01FA2C}" destId="{F336726F-E351-0743-9C18-AE346ECCF8A6}" srcOrd="1" destOrd="0" presId="urn:microsoft.com/office/officeart/2005/8/layout/hierarchy1"/>
    <dgm:cxn modelId="{36EBBB0F-D8FF-E447-81D5-3A2B7D7D77FA}" type="presParOf" srcId="{ADCD308D-8D8F-A245-BF9D-73C28DDCEDC2}" destId="{F7E21AC6-A016-264C-8F20-483FDE020D44}" srcOrd="1" destOrd="0" presId="urn:microsoft.com/office/officeart/2005/8/layout/hierarchy1"/>
    <dgm:cxn modelId="{769F34CE-054E-8B4D-BAD5-B78CC926BF15}" type="presParOf" srcId="{F7E21AC6-A016-264C-8F20-483FDE020D44}" destId="{0B53FF8B-0715-4943-AECE-59912DFE23C2}" srcOrd="0" destOrd="0" presId="urn:microsoft.com/office/officeart/2005/8/layout/hierarchy1"/>
    <dgm:cxn modelId="{AE6C12AB-0537-D140-9EF8-B5D890F8F7B0}" type="presParOf" srcId="{F7E21AC6-A016-264C-8F20-483FDE020D44}" destId="{F528D24D-AE25-3D41-A66A-FC67769E753A}" srcOrd="1" destOrd="0" presId="urn:microsoft.com/office/officeart/2005/8/layout/hierarchy1"/>
    <dgm:cxn modelId="{E5D51C9B-B54C-8A4C-9733-19E6DB1F869B}" type="presParOf" srcId="{F528D24D-AE25-3D41-A66A-FC67769E753A}" destId="{F04DFC2C-6BB8-3B4F-A0CF-F0E5308DB00C}" srcOrd="0" destOrd="0" presId="urn:microsoft.com/office/officeart/2005/8/layout/hierarchy1"/>
    <dgm:cxn modelId="{E22CC711-D4DE-614A-A2EC-AAB33FF90794}" type="presParOf" srcId="{F04DFC2C-6BB8-3B4F-A0CF-F0E5308DB00C}" destId="{D79CB8D9-F7A9-C24F-8D6F-2F47BF1376CF}" srcOrd="0" destOrd="0" presId="urn:microsoft.com/office/officeart/2005/8/layout/hierarchy1"/>
    <dgm:cxn modelId="{97395E17-63FD-5040-9D04-69D117AE0CE4}" type="presParOf" srcId="{F04DFC2C-6BB8-3B4F-A0CF-F0E5308DB00C}" destId="{0CD2E5FE-5617-7C44-A1A0-5837FD8CC9D5}" srcOrd="1" destOrd="0" presId="urn:microsoft.com/office/officeart/2005/8/layout/hierarchy1"/>
    <dgm:cxn modelId="{C06AC828-3673-AA4B-96A5-6CFF9AAD6A37}" type="presParOf" srcId="{F528D24D-AE25-3D41-A66A-FC67769E753A}" destId="{4059F1EF-DE11-9C46-B128-741718DC6842}" srcOrd="1" destOrd="0" presId="urn:microsoft.com/office/officeart/2005/8/layout/hierarchy1"/>
    <dgm:cxn modelId="{22E593BA-A3AD-774F-A72F-1B4393719E72}" type="presParOf" srcId="{FF8A7A4C-1E46-D24B-A3E9-30D17430D619}" destId="{36AD79CD-9B50-7D4A-8FBA-A6824697BA35}" srcOrd="1" destOrd="0" presId="urn:microsoft.com/office/officeart/2005/8/layout/hierarchy1"/>
    <dgm:cxn modelId="{B4FBF5F0-04A2-8749-8775-E6AA767D849B}" type="presParOf" srcId="{36AD79CD-9B50-7D4A-8FBA-A6824697BA35}" destId="{6D57E80D-0D28-7249-9D65-592F891FAB45}" srcOrd="0" destOrd="0" presId="urn:microsoft.com/office/officeart/2005/8/layout/hierarchy1"/>
    <dgm:cxn modelId="{71ACA754-A2F4-F240-AD8A-4A4DC360AAF5}" type="presParOf" srcId="{6D57E80D-0D28-7249-9D65-592F891FAB45}" destId="{1247995B-9F02-B147-9B2E-C7EC051BBB06}" srcOrd="0" destOrd="0" presId="urn:microsoft.com/office/officeart/2005/8/layout/hierarchy1"/>
    <dgm:cxn modelId="{2279F92F-687C-1C40-9469-2651E5BF4008}" type="presParOf" srcId="{6D57E80D-0D28-7249-9D65-592F891FAB45}" destId="{97F92B00-242B-3C4D-A5EA-D26E23EFD24A}" srcOrd="1" destOrd="0" presId="urn:microsoft.com/office/officeart/2005/8/layout/hierarchy1"/>
    <dgm:cxn modelId="{BC9647E3-28E3-B743-9E25-B548354787A0}" type="presParOf" srcId="{36AD79CD-9B50-7D4A-8FBA-A6824697BA35}" destId="{12FB6F50-CBDF-C940-A12F-BB878CE51682}" srcOrd="1" destOrd="0" presId="urn:microsoft.com/office/officeart/2005/8/layout/hierarchy1"/>
    <dgm:cxn modelId="{DA07AC85-ACA1-EA49-A853-5D4B0E791277}" type="presParOf" srcId="{12FB6F50-CBDF-C940-A12F-BB878CE51682}" destId="{5E223639-EEDD-7F43-9DD7-235D51391763}" srcOrd="0" destOrd="0" presId="urn:microsoft.com/office/officeart/2005/8/layout/hierarchy1"/>
    <dgm:cxn modelId="{F826A609-53A0-E74A-A3FF-5FB055A29D8E}" type="presParOf" srcId="{12FB6F50-CBDF-C940-A12F-BB878CE51682}" destId="{6671BED9-A49C-A241-8778-477FB8FEB65E}" srcOrd="1" destOrd="0" presId="urn:microsoft.com/office/officeart/2005/8/layout/hierarchy1"/>
    <dgm:cxn modelId="{6C9D29B5-F5A8-564A-B6BF-331C584E8CDB}" type="presParOf" srcId="{6671BED9-A49C-A241-8778-477FB8FEB65E}" destId="{CB4CDA27-6EF3-7541-8152-13A60707FFF5}" srcOrd="0" destOrd="0" presId="urn:microsoft.com/office/officeart/2005/8/layout/hierarchy1"/>
    <dgm:cxn modelId="{D3E5E16C-9D0C-DC4A-9EAE-48044EEB2A8E}" type="presParOf" srcId="{CB4CDA27-6EF3-7541-8152-13A60707FFF5}" destId="{67FE7AD2-58A8-9E45-8709-7A1E61C742B4}" srcOrd="0" destOrd="0" presId="urn:microsoft.com/office/officeart/2005/8/layout/hierarchy1"/>
    <dgm:cxn modelId="{83DCDABC-7F66-0948-949B-126AA67D9F10}" type="presParOf" srcId="{CB4CDA27-6EF3-7541-8152-13A60707FFF5}" destId="{8D61AFA7-0540-B341-8DC7-AF4CAF4AF5B2}" srcOrd="1" destOrd="0" presId="urn:microsoft.com/office/officeart/2005/8/layout/hierarchy1"/>
    <dgm:cxn modelId="{63F5A49F-F2B9-8C43-85B2-7DFB152C355E}" type="presParOf" srcId="{6671BED9-A49C-A241-8778-477FB8FEB65E}" destId="{5BD61734-D090-3D4A-9383-286E1DC7AA7D}" srcOrd="1" destOrd="0" presId="urn:microsoft.com/office/officeart/2005/8/layout/hierarchy1"/>
    <dgm:cxn modelId="{A5199EBF-E484-4946-A776-F98A7695D6B6}" type="presParOf" srcId="{12FB6F50-CBDF-C940-A12F-BB878CE51682}" destId="{A937C5FE-F6FA-45AA-9B5C-F3E51D1E493D}" srcOrd="2" destOrd="0" presId="urn:microsoft.com/office/officeart/2005/8/layout/hierarchy1"/>
    <dgm:cxn modelId="{04047832-DE21-4B54-AE92-F599ECB27A5C}" type="presParOf" srcId="{12FB6F50-CBDF-C940-A12F-BB878CE51682}" destId="{1CD3E518-80F6-403E-ADA4-59EE1AE03899}" srcOrd="3" destOrd="0" presId="urn:microsoft.com/office/officeart/2005/8/layout/hierarchy1"/>
    <dgm:cxn modelId="{419AFFA0-6E99-47B3-84DD-E810457482D0}" type="presParOf" srcId="{1CD3E518-80F6-403E-ADA4-59EE1AE03899}" destId="{4743EF36-35CE-4823-A46D-473C5A5859E9}" srcOrd="0" destOrd="0" presId="urn:microsoft.com/office/officeart/2005/8/layout/hierarchy1"/>
    <dgm:cxn modelId="{4AA8EF39-108B-4E3A-8F6E-893D3368B48B}" type="presParOf" srcId="{4743EF36-35CE-4823-A46D-473C5A5859E9}" destId="{B3D2A274-2F2B-46E8-B855-E4C874F17226}" srcOrd="0" destOrd="0" presId="urn:microsoft.com/office/officeart/2005/8/layout/hierarchy1"/>
    <dgm:cxn modelId="{09E69111-4A6B-4E5B-B082-169CBED20959}" type="presParOf" srcId="{4743EF36-35CE-4823-A46D-473C5A5859E9}" destId="{B8FF07C5-2480-412E-BB91-C99F7AD7AE71}" srcOrd="1" destOrd="0" presId="urn:microsoft.com/office/officeart/2005/8/layout/hierarchy1"/>
    <dgm:cxn modelId="{8191235A-1A72-4E0B-935E-3CB0D21ECE0E}" type="presParOf" srcId="{1CD3E518-80F6-403E-ADA4-59EE1AE03899}" destId="{53181C17-94CC-48D3-8B01-9CDA37D24C3D}" srcOrd="1" destOrd="0" presId="urn:microsoft.com/office/officeart/2005/8/layout/hierarchy1"/>
    <dgm:cxn modelId="{F8178438-D095-4D7F-BC09-3A5D42223767}" type="presParOf" srcId="{12FB6F50-CBDF-C940-A12F-BB878CE51682}" destId="{170BE348-ACFE-4FF5-9B5D-EBBB2767FD54}" srcOrd="4" destOrd="0" presId="urn:microsoft.com/office/officeart/2005/8/layout/hierarchy1"/>
    <dgm:cxn modelId="{DB48F015-E3CD-4250-B636-15EEB6208B5C}" type="presParOf" srcId="{12FB6F50-CBDF-C940-A12F-BB878CE51682}" destId="{3564F73D-820F-424F-9B1F-6F875E68D5BB}" srcOrd="5" destOrd="0" presId="urn:microsoft.com/office/officeart/2005/8/layout/hierarchy1"/>
    <dgm:cxn modelId="{347A7C59-FF75-4E08-82C5-6AE406B4B8A0}" type="presParOf" srcId="{3564F73D-820F-424F-9B1F-6F875E68D5BB}" destId="{F0F2030E-0AC9-4D64-B7A9-9C65DE12816D}" srcOrd="0" destOrd="0" presId="urn:microsoft.com/office/officeart/2005/8/layout/hierarchy1"/>
    <dgm:cxn modelId="{48186C33-32C3-40AC-ADE4-F4842D30AB50}" type="presParOf" srcId="{F0F2030E-0AC9-4D64-B7A9-9C65DE12816D}" destId="{4801AA53-138C-4765-B199-00592603AA6E}" srcOrd="0" destOrd="0" presId="urn:microsoft.com/office/officeart/2005/8/layout/hierarchy1"/>
    <dgm:cxn modelId="{5309C402-19FD-42D3-8FAA-1F0A2C82B946}" type="presParOf" srcId="{F0F2030E-0AC9-4D64-B7A9-9C65DE12816D}" destId="{49DF627B-FF80-4086-8103-2FECBBFA42F6}" srcOrd="1" destOrd="0" presId="urn:microsoft.com/office/officeart/2005/8/layout/hierarchy1"/>
    <dgm:cxn modelId="{49C89F46-9BF6-4F4F-B998-6125AE989EC8}" type="presParOf" srcId="{3564F73D-820F-424F-9B1F-6F875E68D5BB}" destId="{593DA510-324A-47E7-8B9C-B3DF7DC519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1CAF1-A573-8A4E-AAD7-3D6A33A998FB}" type="doc">
      <dgm:prSet loTypeId="urn:microsoft.com/office/officeart/2005/8/layout/bProcess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09B08103-BF2D-564F-A712-5E4002804959}">
      <dgm:prSet phldrT="[Texte]"/>
      <dgm:spPr/>
      <dgm:t>
        <a:bodyPr/>
        <a:lstStyle/>
        <a:p>
          <a:r>
            <a:rPr lang="fr-FR"/>
            <a:t>Image</a:t>
          </a:r>
        </a:p>
      </dgm:t>
    </dgm:pt>
    <dgm:pt modelId="{3572C60D-01E6-ED40-AE6A-2458FE1349F8}" type="parTrans" cxnId="{C4060917-CB7C-C842-B991-3181B0788054}">
      <dgm:prSet/>
      <dgm:spPr/>
      <dgm:t>
        <a:bodyPr/>
        <a:lstStyle/>
        <a:p>
          <a:endParaRPr lang="fr-FR"/>
        </a:p>
      </dgm:t>
    </dgm:pt>
    <dgm:pt modelId="{319BE9BA-7B98-7947-A48E-46EF3165F91C}" type="sibTrans" cxnId="{C4060917-CB7C-C842-B991-3181B0788054}">
      <dgm:prSet/>
      <dgm:spPr/>
      <dgm:t>
        <a:bodyPr/>
        <a:lstStyle/>
        <a:p>
          <a:endParaRPr lang="fr-FR"/>
        </a:p>
      </dgm:t>
    </dgm:pt>
    <dgm:pt modelId="{A7A68C94-E354-B945-B629-992CF7F42B2F}">
      <dgm:prSet phldrT="[Texte]"/>
      <dgm:spPr/>
      <dgm:t>
        <a:bodyPr/>
        <a:lstStyle/>
        <a:p>
          <a:r>
            <a:rPr lang="fr-FR" err="1"/>
            <a:t>Embedding</a:t>
          </a:r>
          <a:r>
            <a:rPr lang="fr-FR"/>
            <a:t> d'image</a:t>
          </a:r>
        </a:p>
      </dgm:t>
    </dgm:pt>
    <dgm:pt modelId="{7612DDD8-0871-7946-BC2D-5F139E985181}" type="parTrans" cxnId="{300C6D95-B601-6341-91B7-3E35CADBFC61}">
      <dgm:prSet/>
      <dgm:spPr/>
      <dgm:t>
        <a:bodyPr/>
        <a:lstStyle/>
        <a:p>
          <a:endParaRPr lang="fr-FR"/>
        </a:p>
      </dgm:t>
    </dgm:pt>
    <dgm:pt modelId="{320B1E83-B3A6-0142-86B7-12A58F77F133}" type="sibTrans" cxnId="{300C6D95-B601-6341-91B7-3E35CADBFC61}">
      <dgm:prSet/>
      <dgm:spPr/>
      <dgm:t>
        <a:bodyPr/>
        <a:lstStyle/>
        <a:p>
          <a:endParaRPr lang="fr-FR"/>
        </a:p>
      </dgm:t>
    </dgm:pt>
    <dgm:pt modelId="{3FAB2ADC-325E-D644-A1D6-71514B4DB8E2}">
      <dgm:prSet phldrT="[Texte]"/>
      <dgm:spPr/>
      <dgm:t>
        <a:bodyPr/>
        <a:lstStyle/>
        <a:p>
          <a:r>
            <a:rPr lang="fr-FR"/>
            <a:t>LSHashing</a:t>
          </a:r>
        </a:p>
      </dgm:t>
    </dgm:pt>
    <dgm:pt modelId="{A505D665-36A0-7D4F-9575-2AC3453C755A}" type="parTrans" cxnId="{20045E08-6ABC-F441-A502-F52BF5EC98CE}">
      <dgm:prSet/>
      <dgm:spPr/>
      <dgm:t>
        <a:bodyPr/>
        <a:lstStyle/>
        <a:p>
          <a:endParaRPr lang="fr-FR"/>
        </a:p>
      </dgm:t>
    </dgm:pt>
    <dgm:pt modelId="{4FE7B47B-EE55-FB4E-85C8-71E785A1DEF1}" type="sibTrans" cxnId="{20045E08-6ABC-F441-A502-F52BF5EC98CE}">
      <dgm:prSet/>
      <dgm:spPr/>
      <dgm:t>
        <a:bodyPr/>
        <a:lstStyle/>
        <a:p>
          <a:endParaRPr lang="fr-FR"/>
        </a:p>
      </dgm:t>
    </dgm:pt>
    <dgm:pt modelId="{CBDBADDB-080E-8643-A437-380A37AC61A3}">
      <dgm:prSet phldrT="[Texte]"/>
      <dgm:spPr/>
      <dgm:t>
        <a:bodyPr/>
        <a:lstStyle/>
        <a:p>
          <a:r>
            <a:rPr lang="fr-FR"/>
            <a:t>5 images les plus proches</a:t>
          </a:r>
        </a:p>
      </dgm:t>
    </dgm:pt>
    <dgm:pt modelId="{D8F5030C-3C0D-AF41-B3A9-7EA1E5A7DAB6}" type="parTrans" cxnId="{8C56A306-115F-1344-9D39-BE49FDA40816}">
      <dgm:prSet/>
      <dgm:spPr/>
      <dgm:t>
        <a:bodyPr/>
        <a:lstStyle/>
        <a:p>
          <a:endParaRPr lang="fr-FR"/>
        </a:p>
      </dgm:t>
    </dgm:pt>
    <dgm:pt modelId="{32DF35F7-B0E9-A84D-9BF5-197809C01B15}" type="sibTrans" cxnId="{8C56A306-115F-1344-9D39-BE49FDA40816}">
      <dgm:prSet/>
      <dgm:spPr/>
      <dgm:t>
        <a:bodyPr/>
        <a:lstStyle/>
        <a:p>
          <a:endParaRPr lang="fr-FR"/>
        </a:p>
      </dgm:t>
    </dgm:pt>
    <dgm:pt modelId="{3071FE82-8D68-1543-A3DB-F0F7CC456A75}">
      <dgm:prSet phldrT="[Texte]"/>
      <dgm:spPr/>
      <dgm:t>
        <a:bodyPr/>
        <a:lstStyle/>
        <a:p>
          <a:r>
            <a:rPr lang="fr-FR"/>
            <a:t>Utilisateur</a:t>
          </a:r>
        </a:p>
      </dgm:t>
    </dgm:pt>
    <dgm:pt modelId="{3DF40CB0-1AC9-E245-8B84-76A81DB28F6E}" type="parTrans" cxnId="{D7272276-3347-E74F-849E-772317D457DA}">
      <dgm:prSet/>
      <dgm:spPr/>
      <dgm:t>
        <a:bodyPr/>
        <a:lstStyle/>
        <a:p>
          <a:endParaRPr lang="fr-FR"/>
        </a:p>
      </dgm:t>
    </dgm:pt>
    <dgm:pt modelId="{31752C9B-5CB2-2C4F-A02F-B6B238742DF1}" type="sibTrans" cxnId="{D7272276-3347-E74F-849E-772317D457DA}">
      <dgm:prSet/>
      <dgm:spPr/>
      <dgm:t>
        <a:bodyPr/>
        <a:lstStyle/>
        <a:p>
          <a:endParaRPr lang="fr-FR"/>
        </a:p>
      </dgm:t>
    </dgm:pt>
    <dgm:pt modelId="{FAF378F9-F7DC-D440-B00A-D45C9E2F70C3}" type="pres">
      <dgm:prSet presAssocID="{A471CAF1-A573-8A4E-AAD7-3D6A33A998FB}" presName="diagram" presStyleCnt="0">
        <dgm:presLayoutVars>
          <dgm:dir/>
          <dgm:resizeHandles/>
        </dgm:presLayoutVars>
      </dgm:prSet>
      <dgm:spPr/>
    </dgm:pt>
    <dgm:pt modelId="{F2427667-16F6-3249-8779-9FAEC5FC7D45}" type="pres">
      <dgm:prSet presAssocID="{09B08103-BF2D-564F-A712-5E4002804959}" presName="firstNode" presStyleLbl="node1" presStyleIdx="0" presStyleCnt="5">
        <dgm:presLayoutVars>
          <dgm:bulletEnabled val="1"/>
        </dgm:presLayoutVars>
      </dgm:prSet>
      <dgm:spPr/>
    </dgm:pt>
    <dgm:pt modelId="{EAD1116F-F61F-AB4B-8FAA-54F993B9E617}" type="pres">
      <dgm:prSet presAssocID="{319BE9BA-7B98-7947-A48E-46EF3165F91C}" presName="sibTrans" presStyleLbl="sibTrans2D1" presStyleIdx="0" presStyleCnt="4"/>
      <dgm:spPr/>
    </dgm:pt>
    <dgm:pt modelId="{FF83AC74-D27B-3B44-AB8F-124CA40C8053}" type="pres">
      <dgm:prSet presAssocID="{A7A68C94-E354-B945-B629-992CF7F42B2F}" presName="middleNode" presStyleCnt="0"/>
      <dgm:spPr/>
    </dgm:pt>
    <dgm:pt modelId="{3F9CF318-762C-6E43-A0B0-71A15BCA5181}" type="pres">
      <dgm:prSet presAssocID="{A7A68C94-E354-B945-B629-992CF7F42B2F}" presName="padding" presStyleLbl="node1" presStyleIdx="0" presStyleCnt="5"/>
      <dgm:spPr/>
    </dgm:pt>
    <dgm:pt modelId="{160DB42F-6613-F744-9A28-32CA26E5697D}" type="pres">
      <dgm:prSet presAssocID="{A7A68C94-E354-B945-B629-992CF7F42B2F}" presName="shape" presStyleLbl="node1" presStyleIdx="1" presStyleCnt="5">
        <dgm:presLayoutVars>
          <dgm:bulletEnabled val="1"/>
        </dgm:presLayoutVars>
      </dgm:prSet>
      <dgm:spPr/>
    </dgm:pt>
    <dgm:pt modelId="{88A0C205-12FE-DB4F-A736-E5A84D11A1F1}" type="pres">
      <dgm:prSet presAssocID="{320B1E83-B3A6-0142-86B7-12A58F77F133}" presName="sibTrans" presStyleLbl="sibTrans2D1" presStyleIdx="1" presStyleCnt="4"/>
      <dgm:spPr/>
    </dgm:pt>
    <dgm:pt modelId="{BAB6923F-A86E-E54D-A55A-C97F5E0D000E}" type="pres">
      <dgm:prSet presAssocID="{3FAB2ADC-325E-D644-A1D6-71514B4DB8E2}" presName="middleNode" presStyleCnt="0"/>
      <dgm:spPr/>
    </dgm:pt>
    <dgm:pt modelId="{1CA064C5-AD2E-2541-B239-A0C7CCC3D089}" type="pres">
      <dgm:prSet presAssocID="{3FAB2ADC-325E-D644-A1D6-71514B4DB8E2}" presName="padding" presStyleLbl="node1" presStyleIdx="1" presStyleCnt="5"/>
      <dgm:spPr/>
    </dgm:pt>
    <dgm:pt modelId="{F12C986F-C759-4141-8BDD-7B8BE89614B1}" type="pres">
      <dgm:prSet presAssocID="{3FAB2ADC-325E-D644-A1D6-71514B4DB8E2}" presName="shape" presStyleLbl="node1" presStyleIdx="2" presStyleCnt="5">
        <dgm:presLayoutVars>
          <dgm:bulletEnabled val="1"/>
        </dgm:presLayoutVars>
      </dgm:prSet>
      <dgm:spPr/>
    </dgm:pt>
    <dgm:pt modelId="{9668C8C4-914A-5644-8F1D-97535380861C}" type="pres">
      <dgm:prSet presAssocID="{4FE7B47B-EE55-FB4E-85C8-71E785A1DEF1}" presName="sibTrans" presStyleLbl="sibTrans2D1" presStyleIdx="2" presStyleCnt="4"/>
      <dgm:spPr/>
    </dgm:pt>
    <dgm:pt modelId="{6FD60560-D768-E14C-A07F-E06D068ADE81}" type="pres">
      <dgm:prSet presAssocID="{CBDBADDB-080E-8643-A437-380A37AC61A3}" presName="middleNode" presStyleCnt="0"/>
      <dgm:spPr/>
    </dgm:pt>
    <dgm:pt modelId="{F91A6DEB-23A4-4B4A-9317-9DE949C98A82}" type="pres">
      <dgm:prSet presAssocID="{CBDBADDB-080E-8643-A437-380A37AC61A3}" presName="padding" presStyleLbl="node1" presStyleIdx="2" presStyleCnt="5"/>
      <dgm:spPr/>
    </dgm:pt>
    <dgm:pt modelId="{77A8F41B-35D7-854B-BBA3-A039B7A8A45F}" type="pres">
      <dgm:prSet presAssocID="{CBDBADDB-080E-8643-A437-380A37AC61A3}" presName="shape" presStyleLbl="node1" presStyleIdx="3" presStyleCnt="5" custLinFactX="100000" custLinFactY="94570" custLinFactNeighborX="123413" custLinFactNeighborY="100000">
        <dgm:presLayoutVars>
          <dgm:bulletEnabled val="1"/>
        </dgm:presLayoutVars>
      </dgm:prSet>
      <dgm:spPr/>
    </dgm:pt>
    <dgm:pt modelId="{4C14965F-29B8-B44D-87DF-26AA86D6795D}" type="pres">
      <dgm:prSet presAssocID="{32DF35F7-B0E9-A84D-9BF5-197809C01B15}" presName="sibTrans" presStyleLbl="sibTrans2D1" presStyleIdx="3" presStyleCnt="4"/>
      <dgm:spPr/>
    </dgm:pt>
    <dgm:pt modelId="{E85B3784-1D0E-F049-93E2-F083C0C8749C}" type="pres">
      <dgm:prSet presAssocID="{3071FE82-8D68-1543-A3DB-F0F7CC456A75}" presName="lastNode" presStyleLbl="node1" presStyleIdx="4" presStyleCnt="5">
        <dgm:presLayoutVars>
          <dgm:bulletEnabled val="1"/>
        </dgm:presLayoutVars>
      </dgm:prSet>
      <dgm:spPr/>
    </dgm:pt>
  </dgm:ptLst>
  <dgm:cxnLst>
    <dgm:cxn modelId="{8C56A306-115F-1344-9D39-BE49FDA40816}" srcId="{A471CAF1-A573-8A4E-AAD7-3D6A33A998FB}" destId="{CBDBADDB-080E-8643-A437-380A37AC61A3}" srcOrd="3" destOrd="0" parTransId="{D8F5030C-3C0D-AF41-B3A9-7EA1E5A7DAB6}" sibTransId="{32DF35F7-B0E9-A84D-9BF5-197809C01B15}"/>
    <dgm:cxn modelId="{20045E08-6ABC-F441-A502-F52BF5EC98CE}" srcId="{A471CAF1-A573-8A4E-AAD7-3D6A33A998FB}" destId="{3FAB2ADC-325E-D644-A1D6-71514B4DB8E2}" srcOrd="2" destOrd="0" parTransId="{A505D665-36A0-7D4F-9575-2AC3453C755A}" sibTransId="{4FE7B47B-EE55-FB4E-85C8-71E785A1DEF1}"/>
    <dgm:cxn modelId="{46A3930B-D217-014E-AE51-BA0609AF89E7}" type="presOf" srcId="{3071FE82-8D68-1543-A3DB-F0F7CC456A75}" destId="{E85B3784-1D0E-F049-93E2-F083C0C8749C}" srcOrd="0" destOrd="0" presId="urn:microsoft.com/office/officeart/2005/8/layout/bProcess2"/>
    <dgm:cxn modelId="{C4060917-CB7C-C842-B991-3181B0788054}" srcId="{A471CAF1-A573-8A4E-AAD7-3D6A33A998FB}" destId="{09B08103-BF2D-564F-A712-5E4002804959}" srcOrd="0" destOrd="0" parTransId="{3572C60D-01E6-ED40-AE6A-2458FE1349F8}" sibTransId="{319BE9BA-7B98-7947-A48E-46EF3165F91C}"/>
    <dgm:cxn modelId="{82196B40-DC2F-F148-84BE-AE2064678F7C}" type="presOf" srcId="{A7A68C94-E354-B945-B629-992CF7F42B2F}" destId="{160DB42F-6613-F744-9A28-32CA26E5697D}" srcOrd="0" destOrd="0" presId="urn:microsoft.com/office/officeart/2005/8/layout/bProcess2"/>
    <dgm:cxn modelId="{A17C3247-F1FA-4A4E-95D7-F14BFEA6E1FE}" type="presOf" srcId="{A471CAF1-A573-8A4E-AAD7-3D6A33A998FB}" destId="{FAF378F9-F7DC-D440-B00A-D45C9E2F70C3}" srcOrd="0" destOrd="0" presId="urn:microsoft.com/office/officeart/2005/8/layout/bProcess2"/>
    <dgm:cxn modelId="{854C5171-A489-EC46-9207-D334ED14A334}" type="presOf" srcId="{320B1E83-B3A6-0142-86B7-12A58F77F133}" destId="{88A0C205-12FE-DB4F-A736-E5A84D11A1F1}" srcOrd="0" destOrd="0" presId="urn:microsoft.com/office/officeart/2005/8/layout/bProcess2"/>
    <dgm:cxn modelId="{D7272276-3347-E74F-849E-772317D457DA}" srcId="{A471CAF1-A573-8A4E-AAD7-3D6A33A998FB}" destId="{3071FE82-8D68-1543-A3DB-F0F7CC456A75}" srcOrd="4" destOrd="0" parTransId="{3DF40CB0-1AC9-E245-8B84-76A81DB28F6E}" sibTransId="{31752C9B-5CB2-2C4F-A02F-B6B238742DF1}"/>
    <dgm:cxn modelId="{300C6D95-B601-6341-91B7-3E35CADBFC61}" srcId="{A471CAF1-A573-8A4E-AAD7-3D6A33A998FB}" destId="{A7A68C94-E354-B945-B629-992CF7F42B2F}" srcOrd="1" destOrd="0" parTransId="{7612DDD8-0871-7946-BC2D-5F139E985181}" sibTransId="{320B1E83-B3A6-0142-86B7-12A58F77F133}"/>
    <dgm:cxn modelId="{0B1D00A6-7AF3-6744-B84B-9C65BC949FA5}" type="presOf" srcId="{4FE7B47B-EE55-FB4E-85C8-71E785A1DEF1}" destId="{9668C8C4-914A-5644-8F1D-97535380861C}" srcOrd="0" destOrd="0" presId="urn:microsoft.com/office/officeart/2005/8/layout/bProcess2"/>
    <dgm:cxn modelId="{194936AF-EB27-194B-968F-9A76D1B89184}" type="presOf" srcId="{09B08103-BF2D-564F-A712-5E4002804959}" destId="{F2427667-16F6-3249-8779-9FAEC5FC7D45}" srcOrd="0" destOrd="0" presId="urn:microsoft.com/office/officeart/2005/8/layout/bProcess2"/>
    <dgm:cxn modelId="{CD63EBB2-A0AB-3648-8B01-1C6C4ED08D33}" type="presOf" srcId="{32DF35F7-B0E9-A84D-9BF5-197809C01B15}" destId="{4C14965F-29B8-B44D-87DF-26AA86D6795D}" srcOrd="0" destOrd="0" presId="urn:microsoft.com/office/officeart/2005/8/layout/bProcess2"/>
    <dgm:cxn modelId="{F20160DE-9458-714C-BB1D-4D7360B493C2}" type="presOf" srcId="{3FAB2ADC-325E-D644-A1D6-71514B4DB8E2}" destId="{F12C986F-C759-4141-8BDD-7B8BE89614B1}" srcOrd="0" destOrd="0" presId="urn:microsoft.com/office/officeart/2005/8/layout/bProcess2"/>
    <dgm:cxn modelId="{6D2BB6E1-DEFF-1A44-8980-C5152AE8F9FB}" type="presOf" srcId="{319BE9BA-7B98-7947-A48E-46EF3165F91C}" destId="{EAD1116F-F61F-AB4B-8FAA-54F993B9E617}" srcOrd="0" destOrd="0" presId="urn:microsoft.com/office/officeart/2005/8/layout/bProcess2"/>
    <dgm:cxn modelId="{0990DEF8-FD41-2543-A78E-0E739C05A504}" type="presOf" srcId="{CBDBADDB-080E-8643-A437-380A37AC61A3}" destId="{77A8F41B-35D7-854B-BBA3-A039B7A8A45F}" srcOrd="0" destOrd="0" presId="urn:microsoft.com/office/officeart/2005/8/layout/bProcess2"/>
    <dgm:cxn modelId="{EC78BEAE-36C5-7C40-AB3A-DC6C74622569}" type="presParOf" srcId="{FAF378F9-F7DC-D440-B00A-D45C9E2F70C3}" destId="{F2427667-16F6-3249-8779-9FAEC5FC7D45}" srcOrd="0" destOrd="0" presId="urn:microsoft.com/office/officeart/2005/8/layout/bProcess2"/>
    <dgm:cxn modelId="{11BD1A8B-FD98-684C-9368-A2D2AE7E7D2C}" type="presParOf" srcId="{FAF378F9-F7DC-D440-B00A-D45C9E2F70C3}" destId="{EAD1116F-F61F-AB4B-8FAA-54F993B9E617}" srcOrd="1" destOrd="0" presId="urn:microsoft.com/office/officeart/2005/8/layout/bProcess2"/>
    <dgm:cxn modelId="{341C4A05-B335-5F4B-B203-6237662E0667}" type="presParOf" srcId="{FAF378F9-F7DC-D440-B00A-D45C9E2F70C3}" destId="{FF83AC74-D27B-3B44-AB8F-124CA40C8053}" srcOrd="2" destOrd="0" presId="urn:microsoft.com/office/officeart/2005/8/layout/bProcess2"/>
    <dgm:cxn modelId="{BF0DD8E9-A779-374C-9584-6D7A038036E4}" type="presParOf" srcId="{FF83AC74-D27B-3B44-AB8F-124CA40C8053}" destId="{3F9CF318-762C-6E43-A0B0-71A15BCA5181}" srcOrd="0" destOrd="0" presId="urn:microsoft.com/office/officeart/2005/8/layout/bProcess2"/>
    <dgm:cxn modelId="{25804E6E-CBA3-E24F-AA7C-1A5D43BFFB50}" type="presParOf" srcId="{FF83AC74-D27B-3B44-AB8F-124CA40C8053}" destId="{160DB42F-6613-F744-9A28-32CA26E5697D}" srcOrd="1" destOrd="0" presId="urn:microsoft.com/office/officeart/2005/8/layout/bProcess2"/>
    <dgm:cxn modelId="{CEA4B4FC-C14A-824F-9C6B-70F84DC552B9}" type="presParOf" srcId="{FAF378F9-F7DC-D440-B00A-D45C9E2F70C3}" destId="{88A0C205-12FE-DB4F-A736-E5A84D11A1F1}" srcOrd="3" destOrd="0" presId="urn:microsoft.com/office/officeart/2005/8/layout/bProcess2"/>
    <dgm:cxn modelId="{3F5D69C7-7029-4242-B212-73A93508798B}" type="presParOf" srcId="{FAF378F9-F7DC-D440-B00A-D45C9E2F70C3}" destId="{BAB6923F-A86E-E54D-A55A-C97F5E0D000E}" srcOrd="4" destOrd="0" presId="urn:microsoft.com/office/officeart/2005/8/layout/bProcess2"/>
    <dgm:cxn modelId="{0616C5EF-F0CB-984C-8198-282ACE160C63}" type="presParOf" srcId="{BAB6923F-A86E-E54D-A55A-C97F5E0D000E}" destId="{1CA064C5-AD2E-2541-B239-A0C7CCC3D089}" srcOrd="0" destOrd="0" presId="urn:microsoft.com/office/officeart/2005/8/layout/bProcess2"/>
    <dgm:cxn modelId="{CB68D2A8-634F-804D-9DC5-CC401EC5DD07}" type="presParOf" srcId="{BAB6923F-A86E-E54D-A55A-C97F5E0D000E}" destId="{F12C986F-C759-4141-8BDD-7B8BE89614B1}" srcOrd="1" destOrd="0" presId="urn:microsoft.com/office/officeart/2005/8/layout/bProcess2"/>
    <dgm:cxn modelId="{8E4C90CA-3AAF-1949-BED5-B9758D592421}" type="presParOf" srcId="{FAF378F9-F7DC-D440-B00A-D45C9E2F70C3}" destId="{9668C8C4-914A-5644-8F1D-97535380861C}" srcOrd="5" destOrd="0" presId="urn:microsoft.com/office/officeart/2005/8/layout/bProcess2"/>
    <dgm:cxn modelId="{D320838D-F496-6A4C-8AA2-E2FFFF05E2AB}" type="presParOf" srcId="{FAF378F9-F7DC-D440-B00A-D45C9E2F70C3}" destId="{6FD60560-D768-E14C-A07F-E06D068ADE81}" srcOrd="6" destOrd="0" presId="urn:microsoft.com/office/officeart/2005/8/layout/bProcess2"/>
    <dgm:cxn modelId="{BA361C48-E838-D143-8AC2-DD1690EDBADC}" type="presParOf" srcId="{6FD60560-D768-E14C-A07F-E06D068ADE81}" destId="{F91A6DEB-23A4-4B4A-9317-9DE949C98A82}" srcOrd="0" destOrd="0" presId="urn:microsoft.com/office/officeart/2005/8/layout/bProcess2"/>
    <dgm:cxn modelId="{3FC9DE99-9E98-E641-A1EC-E8D56394AA96}" type="presParOf" srcId="{6FD60560-D768-E14C-A07F-E06D068ADE81}" destId="{77A8F41B-35D7-854B-BBA3-A039B7A8A45F}" srcOrd="1" destOrd="0" presId="urn:microsoft.com/office/officeart/2005/8/layout/bProcess2"/>
    <dgm:cxn modelId="{E2455400-FE88-FD48-8918-D0F4DA664EC7}" type="presParOf" srcId="{FAF378F9-F7DC-D440-B00A-D45C9E2F70C3}" destId="{4C14965F-29B8-B44D-87DF-26AA86D6795D}" srcOrd="7" destOrd="0" presId="urn:microsoft.com/office/officeart/2005/8/layout/bProcess2"/>
    <dgm:cxn modelId="{86B58AF0-8401-A043-AA37-909C476D77B2}" type="presParOf" srcId="{FAF378F9-F7DC-D440-B00A-D45C9E2F70C3}" destId="{E85B3784-1D0E-F049-93E2-F083C0C8749C}" srcOrd="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BE348-ACFE-4FF5-9B5D-EBBB2767FD54}">
      <dsp:nvSpPr>
        <dsp:cNvPr id="0" name=""/>
        <dsp:cNvSpPr/>
      </dsp:nvSpPr>
      <dsp:spPr>
        <a:xfrm>
          <a:off x="5989731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85"/>
              </a:lnTo>
              <a:lnTo>
                <a:pt x="2485121" y="402985"/>
              </a:lnTo>
              <a:lnTo>
                <a:pt x="2485121" y="59134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7C5FE-F6FA-45AA-9B5C-F3E51D1E493D}">
      <dsp:nvSpPr>
        <dsp:cNvPr id="0" name=""/>
        <dsp:cNvSpPr/>
      </dsp:nvSpPr>
      <dsp:spPr>
        <a:xfrm>
          <a:off x="5944011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223639-EEDD-7F43-9DD7-235D51391763}">
      <dsp:nvSpPr>
        <dsp:cNvPr id="0" name=""/>
        <dsp:cNvSpPr/>
      </dsp:nvSpPr>
      <dsp:spPr>
        <a:xfrm>
          <a:off x="3504610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2485121" y="0"/>
              </a:moveTo>
              <a:lnTo>
                <a:pt x="2485121" y="402985"/>
              </a:lnTo>
              <a:lnTo>
                <a:pt x="0" y="402985"/>
              </a:lnTo>
              <a:lnTo>
                <a:pt x="0" y="59134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53FF8B-0715-4943-AECE-59912DFE23C2}">
      <dsp:nvSpPr>
        <dsp:cNvPr id="0" name=""/>
        <dsp:cNvSpPr/>
      </dsp:nvSpPr>
      <dsp:spPr>
        <a:xfrm>
          <a:off x="973768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C2DCF-E0AB-E348-8479-3B15C39F8C35}">
      <dsp:nvSpPr>
        <dsp:cNvPr id="0" name=""/>
        <dsp:cNvSpPr/>
      </dsp:nvSpPr>
      <dsp:spPr>
        <a:xfrm>
          <a:off x="2847" y="317243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6726F-E351-0743-9C18-AE346ECCF8A6}">
      <dsp:nvSpPr>
        <dsp:cNvPr id="0" name=""/>
        <dsp:cNvSpPr/>
      </dsp:nvSpPr>
      <dsp:spPr>
        <a:xfrm>
          <a:off x="228767" y="531867"/>
          <a:ext cx="2033281" cy="12911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Particularité des œuvres d’art</a:t>
          </a:r>
        </a:p>
      </dsp:txBody>
      <dsp:txXfrm>
        <a:off x="266583" y="569683"/>
        <a:ext cx="1957649" cy="1215501"/>
      </dsp:txXfrm>
    </dsp:sp>
    <dsp:sp modelId="{D79CB8D9-F7A9-C24F-8D6F-2F47BF1376CF}">
      <dsp:nvSpPr>
        <dsp:cNvPr id="0" name=""/>
        <dsp:cNvSpPr/>
      </dsp:nvSpPr>
      <dsp:spPr>
        <a:xfrm>
          <a:off x="2847" y="2199723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2E5FE-5617-7C44-A1A0-5837FD8CC9D5}">
      <dsp:nvSpPr>
        <dsp:cNvPr id="0" name=""/>
        <dsp:cNvSpPr/>
      </dsp:nvSpPr>
      <dsp:spPr>
        <a:xfrm>
          <a:off x="228767" y="2414347"/>
          <a:ext cx="2033281" cy="12911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Abstraction, type de réalisation...</a:t>
          </a:r>
        </a:p>
      </dsp:txBody>
      <dsp:txXfrm>
        <a:off x="266583" y="2452163"/>
        <a:ext cx="1957649" cy="1215501"/>
      </dsp:txXfrm>
    </dsp:sp>
    <dsp:sp modelId="{1247995B-9F02-B147-9B2E-C7EC051BBB06}">
      <dsp:nvSpPr>
        <dsp:cNvPr id="0" name=""/>
        <dsp:cNvSpPr/>
      </dsp:nvSpPr>
      <dsp:spPr>
        <a:xfrm>
          <a:off x="4973091" y="317243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92B00-242B-3C4D-A5EA-D26E23EFD24A}">
      <dsp:nvSpPr>
        <dsp:cNvPr id="0" name=""/>
        <dsp:cNvSpPr/>
      </dsp:nvSpPr>
      <dsp:spPr>
        <a:xfrm>
          <a:off x="5199011" y="531867"/>
          <a:ext cx="2033281" cy="12911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Difficulté d'avoir un programme efficace</a:t>
          </a:r>
        </a:p>
      </dsp:txBody>
      <dsp:txXfrm>
        <a:off x="5236827" y="569683"/>
        <a:ext cx="1957649" cy="1215501"/>
      </dsp:txXfrm>
    </dsp:sp>
    <dsp:sp modelId="{67FE7AD2-58A8-9E45-8709-7A1E61C742B4}">
      <dsp:nvSpPr>
        <dsp:cNvPr id="0" name=""/>
        <dsp:cNvSpPr/>
      </dsp:nvSpPr>
      <dsp:spPr>
        <a:xfrm>
          <a:off x="2487969" y="2199723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1AFA7-0540-B341-8DC7-AF4CAF4AF5B2}">
      <dsp:nvSpPr>
        <dsp:cNvPr id="0" name=""/>
        <dsp:cNvSpPr/>
      </dsp:nvSpPr>
      <dsp:spPr>
        <a:xfrm>
          <a:off x="2713889" y="2414347"/>
          <a:ext cx="2033281" cy="12911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Quantité de données </a:t>
          </a:r>
        </a:p>
      </dsp:txBody>
      <dsp:txXfrm>
        <a:off x="2751705" y="2452163"/>
        <a:ext cx="1957649" cy="1215501"/>
      </dsp:txXfrm>
    </dsp:sp>
    <dsp:sp modelId="{B3D2A274-2F2B-46E8-B855-E4C874F17226}">
      <dsp:nvSpPr>
        <dsp:cNvPr id="0" name=""/>
        <dsp:cNvSpPr/>
      </dsp:nvSpPr>
      <dsp:spPr>
        <a:xfrm>
          <a:off x="4973091" y="2199723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F07C5-2480-412E-BB91-C99F7AD7AE71}">
      <dsp:nvSpPr>
        <dsp:cNvPr id="0" name=""/>
        <dsp:cNvSpPr/>
      </dsp:nvSpPr>
      <dsp:spPr>
        <a:xfrm>
          <a:off x="5199011" y="2414347"/>
          <a:ext cx="2033281" cy="12911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“Gap” </a:t>
          </a:r>
          <a:r>
            <a:rPr lang="en-US" sz="2100" kern="1200" err="1"/>
            <a:t>sémantique</a:t>
          </a:r>
          <a:endParaRPr lang="fr-FR" sz="2100" kern="1200"/>
        </a:p>
      </dsp:txBody>
      <dsp:txXfrm>
        <a:off x="5236827" y="2452163"/>
        <a:ext cx="1957649" cy="1215501"/>
      </dsp:txXfrm>
    </dsp:sp>
    <dsp:sp modelId="{4801AA53-138C-4765-B199-00592603AA6E}">
      <dsp:nvSpPr>
        <dsp:cNvPr id="0" name=""/>
        <dsp:cNvSpPr/>
      </dsp:nvSpPr>
      <dsp:spPr>
        <a:xfrm>
          <a:off x="7458212" y="2199723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F627B-FF80-4086-8103-2FECBBFA42F6}">
      <dsp:nvSpPr>
        <dsp:cNvPr id="0" name=""/>
        <dsp:cNvSpPr/>
      </dsp:nvSpPr>
      <dsp:spPr>
        <a:xfrm>
          <a:off x="7684132" y="2414347"/>
          <a:ext cx="2033281" cy="12911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Quantifier l'efficacité</a:t>
          </a:r>
        </a:p>
      </dsp:txBody>
      <dsp:txXfrm>
        <a:off x="7721948" y="2452163"/>
        <a:ext cx="1957649" cy="12155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27667-16F6-3249-8779-9FAEC5FC7D45}">
      <dsp:nvSpPr>
        <dsp:cNvPr id="0" name=""/>
        <dsp:cNvSpPr/>
      </dsp:nvSpPr>
      <dsp:spPr>
        <a:xfrm>
          <a:off x="0" y="321733"/>
          <a:ext cx="2032000" cy="2032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Image</a:t>
          </a:r>
        </a:p>
      </dsp:txBody>
      <dsp:txXfrm>
        <a:off x="297580" y="619313"/>
        <a:ext cx="1436840" cy="1436840"/>
      </dsp:txXfrm>
    </dsp:sp>
    <dsp:sp modelId="{EAD1116F-F61F-AB4B-8FAA-54F993B9E617}">
      <dsp:nvSpPr>
        <dsp:cNvPr id="0" name=""/>
        <dsp:cNvSpPr/>
      </dsp:nvSpPr>
      <dsp:spPr>
        <a:xfrm rot="10800000">
          <a:off x="660399" y="2642623"/>
          <a:ext cx="711200" cy="500053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DB42F-6613-F744-9A28-32CA26E5697D}">
      <dsp:nvSpPr>
        <dsp:cNvPr id="0" name=""/>
        <dsp:cNvSpPr/>
      </dsp:nvSpPr>
      <dsp:spPr>
        <a:xfrm>
          <a:off x="338327" y="3403261"/>
          <a:ext cx="1355344" cy="1355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err="1"/>
            <a:t>Embedding</a:t>
          </a:r>
          <a:r>
            <a:rPr lang="fr-FR" sz="1600" kern="1200"/>
            <a:t> d'image</a:t>
          </a:r>
        </a:p>
      </dsp:txBody>
      <dsp:txXfrm>
        <a:off x="536813" y="3601747"/>
        <a:ext cx="958372" cy="958372"/>
      </dsp:txXfrm>
    </dsp:sp>
    <dsp:sp modelId="{88A0C205-12FE-DB4F-A736-E5A84D11A1F1}">
      <dsp:nvSpPr>
        <dsp:cNvPr id="0" name=""/>
        <dsp:cNvSpPr/>
      </dsp:nvSpPr>
      <dsp:spPr>
        <a:xfrm rot="5400000">
          <a:off x="2198552" y="3830906"/>
          <a:ext cx="711200" cy="500053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986F-C759-4141-8BDD-7B8BE89614B1}">
      <dsp:nvSpPr>
        <dsp:cNvPr id="0" name=""/>
        <dsp:cNvSpPr/>
      </dsp:nvSpPr>
      <dsp:spPr>
        <a:xfrm>
          <a:off x="3386328" y="3403261"/>
          <a:ext cx="1355344" cy="1355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LSHashing</a:t>
          </a:r>
        </a:p>
      </dsp:txBody>
      <dsp:txXfrm>
        <a:off x="3584814" y="3601747"/>
        <a:ext cx="958372" cy="958372"/>
      </dsp:txXfrm>
    </dsp:sp>
    <dsp:sp modelId="{9668C8C4-914A-5644-8F1D-97535380861C}">
      <dsp:nvSpPr>
        <dsp:cNvPr id="0" name=""/>
        <dsp:cNvSpPr/>
      </dsp:nvSpPr>
      <dsp:spPr>
        <a:xfrm rot="5279584">
          <a:off x="5236551" y="3777357"/>
          <a:ext cx="711200" cy="500053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8F41B-35D7-854B-BBA3-A039B7A8A45F}">
      <dsp:nvSpPr>
        <dsp:cNvPr id="0" name=""/>
        <dsp:cNvSpPr/>
      </dsp:nvSpPr>
      <dsp:spPr>
        <a:xfrm>
          <a:off x="6414342" y="3297154"/>
          <a:ext cx="1355344" cy="1355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5 images les plus proches</a:t>
          </a:r>
        </a:p>
      </dsp:txBody>
      <dsp:txXfrm>
        <a:off x="6612828" y="3495640"/>
        <a:ext cx="958372" cy="958372"/>
      </dsp:txXfrm>
    </dsp:sp>
    <dsp:sp modelId="{4C14965F-29B8-B44D-87DF-26AA86D6795D}">
      <dsp:nvSpPr>
        <dsp:cNvPr id="0" name=""/>
        <dsp:cNvSpPr/>
      </dsp:nvSpPr>
      <dsp:spPr>
        <a:xfrm rot="26053">
          <a:off x="6745232" y="2561260"/>
          <a:ext cx="711200" cy="500053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B3784-1D0E-F049-93E2-F083C0C8749C}">
      <dsp:nvSpPr>
        <dsp:cNvPr id="0" name=""/>
        <dsp:cNvSpPr/>
      </dsp:nvSpPr>
      <dsp:spPr>
        <a:xfrm>
          <a:off x="6095999" y="321733"/>
          <a:ext cx="2032000" cy="2032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Utilisateur</a:t>
          </a:r>
        </a:p>
      </dsp:txBody>
      <dsp:txXfrm>
        <a:off x="6393579" y="619313"/>
        <a:ext cx="1436840" cy="143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4C1B6-BA9A-F040-BAAE-489FF4B40E79}" type="datetimeFigureOut">
              <a:rPr lang="fr-FR" smtClean="0"/>
              <a:t>12/06/2020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0799-40F9-E645-BD85-B36465C06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94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0799-40F9-E645-BD85-B36465C0663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96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0F5DEF2-F261-B44A-8771-6AC0744BE744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45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AEF8-3174-5E49-A872-5498BB1D27A1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6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DD346-54CC-EE42-863C-B0740630E868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0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32600" y="3817938"/>
            <a:ext cx="4635500" cy="2284413"/>
          </a:xfrm>
          <a:prstGeom prst="rect">
            <a:avLst/>
          </a:prstGeom>
        </p:spPr>
        <p:txBody>
          <a:bodyPr/>
          <a:lstStyle>
            <a:lvl1pPr marL="241300" indent="-241300" algn="l" defTabSz="6350">
              <a:lnSpc>
                <a:spcPct val="80000"/>
              </a:lnSpc>
              <a:spcBef>
                <a:spcPts val="1200"/>
              </a:spcBef>
              <a:buSzPct val="100000"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82600" indent="-241300" algn="l" defTabSz="6350">
              <a:lnSpc>
                <a:spcPct val="80000"/>
              </a:lnSpc>
              <a:spcBef>
                <a:spcPts val="1200"/>
              </a:spcBef>
              <a:buSzPct val="100000"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23900" indent="-241300" algn="l" defTabSz="6350">
              <a:lnSpc>
                <a:spcPct val="80000"/>
              </a:lnSpc>
              <a:spcBef>
                <a:spcPts val="1200"/>
              </a:spcBef>
              <a:buSzPct val="100000"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65200" indent="-241300" algn="l" defTabSz="6350">
              <a:lnSpc>
                <a:spcPct val="80000"/>
              </a:lnSpc>
              <a:spcBef>
                <a:spcPts val="1200"/>
              </a:spcBef>
              <a:buSzPct val="100000"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206500" indent="-241300" algn="l" defTabSz="6350">
              <a:lnSpc>
                <a:spcPct val="80000"/>
              </a:lnSpc>
              <a:spcBef>
                <a:spcPts val="1200"/>
              </a:spcBef>
              <a:buSzPct val="100000"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139465515_1890x1620.jpg"/>
          <p:cNvSpPr>
            <a:spLocks noGrp="1"/>
          </p:cNvSpPr>
          <p:nvPr>
            <p:ph type="pic" idx="13"/>
          </p:nvPr>
        </p:nvSpPr>
        <p:spPr>
          <a:xfrm>
            <a:off x="-1676400" y="0"/>
            <a:ext cx="8001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832600" y="2197100"/>
            <a:ext cx="4635500" cy="1270000"/>
          </a:xfrm>
          <a:prstGeom prst="rect">
            <a:avLst/>
          </a:prstGeom>
        </p:spPr>
        <p:txBody>
          <a:bodyPr anchor="t"/>
          <a:lstStyle>
            <a:lvl1pPr algn="l">
              <a:defRPr sz="4000" spc="-40"/>
            </a:lvl1pPr>
          </a:lstStyle>
          <a:p>
            <a:r>
              <a:t>Slide Title</a:t>
            </a:r>
          </a:p>
        </p:txBody>
      </p:sp>
      <p:sp>
        <p:nvSpPr>
          <p:cNvPr id="70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6832600" y="1870306"/>
            <a:ext cx="4635500" cy="241301"/>
          </a:xfrm>
          <a:prstGeom prst="rect">
            <a:avLst/>
          </a:prstGeom>
        </p:spPr>
        <p:txBody>
          <a:bodyPr anchor="ctr"/>
          <a:lstStyle>
            <a:lvl1pPr algn="l" defTabSz="342900">
              <a:lnSpc>
                <a:spcPct val="100000"/>
              </a:lnSpc>
              <a:defRPr sz="1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71" name="Line"/>
          <p:cNvSpPr/>
          <p:nvPr/>
        </p:nvSpPr>
        <p:spPr>
          <a:xfrm>
            <a:off x="6832600" y="1860550"/>
            <a:ext cx="464185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18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 sz="900"/>
          </a:p>
        </p:txBody>
      </p:sp>
      <p:sp>
        <p:nvSpPr>
          <p:cNvPr id="72" name="Line"/>
          <p:cNvSpPr/>
          <p:nvPr/>
        </p:nvSpPr>
        <p:spPr>
          <a:xfrm>
            <a:off x="6832600" y="3505200"/>
            <a:ext cx="464185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18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 sz="900"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100"/>
            <a:ext cx="193168" cy="2095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5826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14F9B-1A76-4043-8361-0860B7FBBA37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85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115A-2A27-5149-8007-F9FF7C543240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61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BA7C-9239-C94E-9A61-41C9866C4B01}" type="datetime1">
              <a:rPr lang="fr-FR" smtClean="0"/>
              <a:t>12/06/2020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69D24-6D94-9147-86AC-ABF07DEC48C5}" type="datetime1">
              <a:rPr lang="fr-FR" smtClean="0"/>
              <a:t>12/06/2020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95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76E2-7A8C-214C-A553-3985BAFD753B}" type="datetime1">
              <a:rPr lang="fr-FR" smtClean="0"/>
              <a:t>12/06/2020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60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620A-6C6B-CB4B-8F18-6943E82B65B3}" type="datetime1">
              <a:rPr lang="fr-FR" smtClean="0"/>
              <a:t>12/06/2020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18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0E3-3389-F94B-BE19-3E66D0D01DD6}" type="datetime1">
              <a:rPr lang="fr-FR" smtClean="0"/>
              <a:t>12/06/2020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90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BBE1-B98F-8744-A198-93CA79320DE7}" type="datetime1">
              <a:rPr lang="fr-FR" smtClean="0"/>
              <a:t>12/06/2020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88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CE1F36-2784-614C-9929-ACF7E7024981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29EEFC2-6F26-0940-8B18-15722A3EEC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44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1" r:id="rId1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2DC2F2-CC64-9548-83E3-3CAD1375D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spc="100">
                <a:solidFill>
                  <a:srgbClr val="FFFFFF"/>
                </a:solidFill>
              </a:rPr>
              <a:t>PROJET DATA SCIENCE CENTRALESUPÉLEC - NAVEE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2F9E30-AA84-4D48-A303-B05748B8F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3" y="4960137"/>
            <a:ext cx="2446867" cy="1333087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Lucie CLEMOT</a:t>
            </a:r>
          </a:p>
          <a:p>
            <a:pPr>
              <a:lnSpc>
                <a:spcPct val="90000"/>
              </a:lnSpc>
            </a:pPr>
            <a:r>
              <a:rPr lang="en-US" sz="1600"/>
              <a:t>Bruno HOLANDA</a:t>
            </a:r>
          </a:p>
          <a:p>
            <a:pPr>
              <a:lnSpc>
                <a:spcPct val="90000"/>
              </a:lnSpc>
            </a:pPr>
            <a:r>
              <a:rPr lang="en-US" sz="1600"/>
              <a:t>Matheus KLEDEGLAU</a:t>
            </a:r>
          </a:p>
          <a:p>
            <a:pPr>
              <a:lnSpc>
                <a:spcPct val="90000"/>
              </a:lnSpc>
            </a:pPr>
            <a:r>
              <a:rPr lang="en-US" sz="1600"/>
              <a:t>Hippolyte SAULNIER</a:t>
            </a:r>
          </a:p>
          <a:p>
            <a:pPr>
              <a:lnSpc>
                <a:spcPct val="90000"/>
              </a:lnSpc>
            </a:pPr>
            <a:r>
              <a:rPr lang="en-US" sz="1600"/>
              <a:t>Tony WU</a:t>
            </a:r>
          </a:p>
        </p:txBody>
      </p:sp>
      <p:sp>
        <p:nvSpPr>
          <p:cNvPr id="35" name="Sous-titre 2">
            <a:extLst>
              <a:ext uri="{FF2B5EF4-FFF2-40B4-BE49-F238E27FC236}">
                <a16:creationId xmlns:a16="http://schemas.microsoft.com/office/drawing/2014/main" id="{738BB3E6-6AF9-4139-938B-148888BAA09D}"/>
              </a:ext>
            </a:extLst>
          </p:cNvPr>
          <p:cNvSpPr txBox="1">
            <a:spLocks/>
          </p:cNvSpPr>
          <p:nvPr/>
        </p:nvSpPr>
        <p:spPr>
          <a:xfrm>
            <a:off x="9347514" y="4756552"/>
            <a:ext cx="2201019" cy="174025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err="1">
                <a:solidFill>
                  <a:schemeClr val="tx1"/>
                </a:solidFill>
              </a:rPr>
              <a:t>Encadrants</a:t>
            </a:r>
            <a:r>
              <a:rPr lang="en-US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Mathieu DAVIET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Emmanuel VAZQUEZ</a:t>
            </a:r>
          </a:p>
        </p:txBody>
      </p:sp>
    </p:spTree>
    <p:extLst>
      <p:ext uri="{BB962C8B-B14F-4D97-AF65-F5344CB8AC3E}">
        <p14:creationId xmlns:p14="http://schemas.microsoft.com/office/powerpoint/2010/main" val="250487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11EC7-898E-8247-967D-DC17AD3B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2. </a:t>
            </a:r>
            <a:r>
              <a:rPr lang="fr-FR"/>
              <a:t>Concepts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25C1B-90B0-8F43-B1C0-E94DF0A2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06438"/>
            <a:ext cx="9720071" cy="4023360"/>
          </a:xfrm>
        </p:spPr>
        <p:txBody>
          <a:bodyPr/>
          <a:lstStyle/>
          <a:p>
            <a:pPr marL="0" indent="0">
              <a:buNone/>
            </a:pPr>
            <a:r>
              <a:rPr lang="fr-FR" b="1"/>
              <a:t>YOLO : </a:t>
            </a:r>
          </a:p>
          <a:p>
            <a:pPr marL="0" indent="0">
              <a:buNone/>
            </a:pPr>
            <a:r>
              <a:rPr lang="fr-FR"/>
              <a:t>Détection des parties intéressantes d’une image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C58C98-BEB2-B949-8AE8-8A09A9A6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14" y="2705258"/>
            <a:ext cx="5572505" cy="354315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8A2C11-E7FD-B445-8C57-422F47E5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FD2CB4-5826-4DB5-883C-35F0584924F9}"/>
              </a:ext>
            </a:extLst>
          </p:cNvPr>
          <p:cNvSpPr txBox="1"/>
          <p:nvPr/>
        </p:nvSpPr>
        <p:spPr>
          <a:xfrm>
            <a:off x="0" y="6376870"/>
            <a:ext cx="892743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200" b="1"/>
              <a:t>Références : </a:t>
            </a:r>
            <a:r>
              <a:rPr lang="fr-FR" sz="1200">
                <a:ea typeface="+mn-lt"/>
                <a:cs typeface="+mn-lt"/>
              </a:rPr>
              <a:t>Manish CHABLANI</a:t>
            </a:r>
            <a:r>
              <a:rPr lang="fr-FR" sz="1200"/>
              <a:t>, </a:t>
            </a:r>
            <a:r>
              <a:rPr lang="fr-FR" sz="1200">
                <a:ea typeface="+mn-lt"/>
                <a:cs typeface="+mn-lt"/>
              </a:rPr>
              <a:t>YOLO — You </a:t>
            </a:r>
            <a:r>
              <a:rPr lang="fr-FR" sz="1200" err="1">
                <a:ea typeface="+mn-lt"/>
                <a:cs typeface="+mn-lt"/>
              </a:rPr>
              <a:t>only</a:t>
            </a:r>
            <a:r>
              <a:rPr lang="fr-FR" sz="1200">
                <a:ea typeface="+mn-lt"/>
                <a:cs typeface="+mn-lt"/>
              </a:rPr>
              <a:t> look once, real time </a:t>
            </a:r>
            <a:r>
              <a:rPr lang="fr-FR" sz="1200" err="1">
                <a:ea typeface="+mn-lt"/>
                <a:cs typeface="+mn-lt"/>
              </a:rPr>
              <a:t>object</a:t>
            </a:r>
            <a:r>
              <a:rPr lang="fr-FR" sz="1200">
                <a:ea typeface="+mn-lt"/>
                <a:cs typeface="+mn-lt"/>
              </a:rPr>
              <a:t> </a:t>
            </a:r>
            <a:r>
              <a:rPr lang="fr-FR" sz="1200" err="1">
                <a:ea typeface="+mn-lt"/>
                <a:cs typeface="+mn-lt"/>
              </a:rPr>
              <a:t>detection</a:t>
            </a:r>
            <a:r>
              <a:rPr lang="fr-FR" sz="1200">
                <a:ea typeface="+mn-lt"/>
                <a:cs typeface="+mn-lt"/>
              </a:rPr>
              <a:t> </a:t>
            </a:r>
            <a:r>
              <a:rPr lang="fr-FR" sz="1200" err="1">
                <a:ea typeface="+mn-lt"/>
                <a:cs typeface="+mn-lt"/>
              </a:rPr>
              <a:t>explained</a:t>
            </a:r>
            <a:r>
              <a:rPr lang="fr-FR" sz="1200"/>
              <a:t>, </a:t>
            </a:r>
            <a:r>
              <a:rPr lang="fr-FR" sz="1200" err="1"/>
              <a:t>Aug</a:t>
            </a:r>
            <a:r>
              <a:rPr lang="fr-FR" sz="1200"/>
              <a:t> 21, 2017, </a:t>
            </a:r>
            <a:r>
              <a:rPr lang="fr-FR" sz="1200">
                <a:ea typeface="+mn-lt"/>
                <a:cs typeface="+mn-lt"/>
              </a:rPr>
              <a:t>https ://towardsdatascience.com/yolo-you-only-look-once-real-time-object-detectionexplained-492dc9230006</a:t>
            </a:r>
            <a:endParaRPr lang="fr-FR" sz="1200"/>
          </a:p>
          <a:p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15156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4461160-251D-3B46-8345-BAD6C19B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23" y="3646980"/>
            <a:ext cx="6955436" cy="27879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16104C-67A0-4043-8B08-02DBB15D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35" y="585216"/>
            <a:ext cx="6065314" cy="34039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74CC850-41CE-574F-A1D1-BC4E5C1C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3.</a:t>
            </a:r>
            <a:r>
              <a:rPr lang="fr-FR"/>
              <a:t>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96EB67-3EAE-4B4A-A130-651CCF5B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878" y="2084832"/>
            <a:ext cx="9720071" cy="4023360"/>
          </a:xfrm>
        </p:spPr>
        <p:txBody>
          <a:bodyPr/>
          <a:lstStyle/>
          <a:p>
            <a:r>
              <a:rPr lang="fr-FR" sz="2400" i="1"/>
              <a:t>The </a:t>
            </a:r>
            <a:r>
              <a:rPr lang="fr-FR" sz="2400" i="1" err="1"/>
              <a:t>Behance</a:t>
            </a:r>
            <a:r>
              <a:rPr lang="fr-FR" sz="2400" i="1"/>
              <a:t> </a:t>
            </a:r>
            <a:r>
              <a:rPr lang="fr-FR" sz="2400" i="1" err="1"/>
              <a:t>Artistic</a:t>
            </a:r>
            <a:r>
              <a:rPr lang="fr-FR" sz="2400" i="1"/>
              <a:t> Media </a:t>
            </a:r>
            <a:r>
              <a:rPr lang="fr-FR" sz="2400" i="1" err="1"/>
              <a:t>Dataset</a:t>
            </a:r>
            <a:endParaRPr lang="fr-FR" sz="2400" i="1"/>
          </a:p>
          <a:p>
            <a:pPr>
              <a:buFont typeface="Arial" panose="020B0604020202020204" pitchFamily="34" charset="0"/>
              <a:buChar char="•"/>
            </a:pPr>
            <a:r>
              <a:rPr lang="fr-FR" i="1"/>
              <a:t> </a:t>
            </a:r>
            <a:r>
              <a:rPr lang="fr-FR"/>
              <a:t>65 millions d’images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3 types de label : ‘contenu’, ‘émotion’, ’media’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82F56-DDAB-884B-BF5A-41C0289F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8CD3C8-67FF-A143-834E-5126CE60B940}"/>
              </a:ext>
            </a:extLst>
          </p:cNvPr>
          <p:cNvSpPr txBox="1"/>
          <p:nvPr/>
        </p:nvSpPr>
        <p:spPr>
          <a:xfrm>
            <a:off x="7126617" y="3958956"/>
            <a:ext cx="367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Issu du site </a:t>
            </a:r>
            <a:r>
              <a:rPr lang="fr-FR" sz="1200" err="1"/>
              <a:t>bam-dataset.org</a:t>
            </a:r>
            <a:endParaRPr lang="fr-FR" sz="12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D38DF4-53DA-2540-A53D-DF2AB1837690}"/>
              </a:ext>
            </a:extLst>
          </p:cNvPr>
          <p:cNvSpPr txBox="1"/>
          <p:nvPr/>
        </p:nvSpPr>
        <p:spPr>
          <a:xfrm>
            <a:off x="4482817" y="6434902"/>
            <a:ext cx="367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Capture d’écran du notebook</a:t>
            </a:r>
          </a:p>
        </p:txBody>
      </p:sp>
    </p:spTree>
    <p:extLst>
      <p:ext uri="{BB962C8B-B14F-4D97-AF65-F5344CB8AC3E}">
        <p14:creationId xmlns:p14="http://schemas.microsoft.com/office/powerpoint/2010/main" val="13847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4CC850-41CE-574F-A1D1-BC4E5C1C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3.</a:t>
            </a:r>
            <a:r>
              <a:rPr lang="fr-FR"/>
              <a:t>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96EB67-3EAE-4B4A-A130-651CCF5B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64022"/>
            <a:ext cx="97200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fr-FR" sz="2400" b="1"/>
              <a:t>Data </a:t>
            </a:r>
            <a:r>
              <a:rPr lang="fr-FR" sz="2400" b="1" err="1"/>
              <a:t>generator</a:t>
            </a:r>
            <a:r>
              <a:rPr lang="fr-FR" sz="2400" b="1"/>
              <a:t> :</a:t>
            </a:r>
            <a:endParaRPr lang="fr-FR" sz="2400" i="1"/>
          </a:p>
          <a:p>
            <a:pPr>
              <a:buFont typeface="Arial" panose="020B0604020202020204" pitchFamily="34" charset="0"/>
              <a:buChar char="•"/>
            </a:pPr>
            <a:r>
              <a:rPr lang="fr-FR" sz="2400" i="1"/>
              <a:t> </a:t>
            </a:r>
            <a:r>
              <a:rPr lang="fr-FR" sz="2400"/>
              <a:t>Moyen efficace pour manipuler les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i="1"/>
              <a:t> </a:t>
            </a:r>
            <a:r>
              <a:rPr lang="fr-FR" sz="2400"/>
              <a:t>Evite de télécharger les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/>
              <a:t> Compatibilité avec </a:t>
            </a:r>
            <a:r>
              <a:rPr lang="fr-FR" sz="2400" err="1"/>
              <a:t>Keras</a:t>
            </a:r>
            <a:r>
              <a:rPr lang="fr-FR" sz="240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ACBFE2-4BC7-DC49-B148-635E3D01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B59BC-00B4-46EA-9502-CCA7BA04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  <a:ea typeface="+mj-lt"/>
                <a:cs typeface="+mj-lt"/>
              </a:rPr>
              <a:t>4.</a:t>
            </a:r>
            <a:r>
              <a:rPr lang="fr-FR">
                <a:ea typeface="+mj-lt"/>
                <a:cs typeface="+mj-lt"/>
              </a:rPr>
              <a:t> TRAVAIL RÉALISÉ </a:t>
            </a:r>
            <a:endParaRPr lang="pt-BR">
              <a:ea typeface="+mj-lt"/>
              <a:cs typeface="+mj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EAF2D1-B09B-CC47-B9CD-D9B5C0F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D205C9A-8F9E-5947-9CDC-370E5D016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122402"/>
              </p:ext>
            </p:extLst>
          </p:nvPr>
        </p:nvGraphicFramePr>
        <p:xfrm>
          <a:off x="2032000" y="1642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60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48D4B-5428-CB4C-857A-DAC7B6E8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4.</a:t>
            </a:r>
            <a:r>
              <a:rPr lang="fr-FR"/>
              <a:t> 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BDCC1F-0590-C446-BFE7-4C7A2959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52" y="1995714"/>
            <a:ext cx="4325595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fr-FR" b="1" err="1"/>
              <a:t>Embedding</a:t>
            </a:r>
            <a:r>
              <a:rPr lang="fr-FR" b="1"/>
              <a:t> :</a:t>
            </a:r>
          </a:p>
          <a:p>
            <a:pPr marL="457200" indent="-457200">
              <a:buAutoNum type="arabicPeriod"/>
            </a:pPr>
            <a:endParaRPr lang="fr-FR" i="1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fr-FR" i="1">
                <a:ea typeface="+mn-lt"/>
                <a:cs typeface="+mn-lt"/>
              </a:rPr>
              <a:t>Transfer </a:t>
            </a:r>
            <a:r>
              <a:rPr lang="fr-FR" i="1" err="1">
                <a:ea typeface="+mn-lt"/>
                <a:cs typeface="+mn-lt"/>
              </a:rPr>
              <a:t>learning</a:t>
            </a:r>
            <a:r>
              <a:rPr lang="fr-FR" i="1">
                <a:ea typeface="+mn-lt"/>
                <a:cs typeface="+mn-lt"/>
              </a:rPr>
              <a:t> </a:t>
            </a:r>
            <a:r>
              <a:rPr lang="fr-FR">
                <a:ea typeface="+mn-lt"/>
                <a:cs typeface="+mn-lt"/>
              </a:rPr>
              <a:t>avec ResNet50 </a:t>
            </a:r>
            <a:endParaRPr 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fr-FR">
                <a:ea typeface="+mn-lt"/>
                <a:cs typeface="+mn-lt"/>
              </a:rPr>
              <a:t>Performance du modèle obtenu : </a:t>
            </a:r>
            <a:r>
              <a:rPr lang="fr-FR" b="1">
                <a:ea typeface="+mn-lt"/>
                <a:cs typeface="+mn-lt"/>
              </a:rPr>
              <a:t>88% </a:t>
            </a:r>
            <a:r>
              <a:rPr lang="fr-FR">
                <a:ea typeface="+mn-lt"/>
                <a:cs typeface="+mn-lt"/>
              </a:rPr>
              <a:t>d’</a:t>
            </a:r>
            <a:r>
              <a:rPr lang="fr-FR" i="1" err="1">
                <a:ea typeface="+mn-lt"/>
                <a:cs typeface="+mn-lt"/>
              </a:rPr>
              <a:t>accuracy</a:t>
            </a:r>
            <a:endParaRPr lang="fr-FR" i="1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fr-FR" i="1">
                <a:ea typeface="+mn-lt"/>
                <a:cs typeface="+mn-lt"/>
              </a:rPr>
              <a:t>Transfer </a:t>
            </a:r>
            <a:r>
              <a:rPr lang="fr-FR" i="1" err="1">
                <a:ea typeface="+mn-lt"/>
                <a:cs typeface="+mn-lt"/>
              </a:rPr>
              <a:t>learning</a:t>
            </a:r>
            <a:r>
              <a:rPr lang="fr-FR" i="1">
                <a:ea typeface="+mn-lt"/>
                <a:cs typeface="+mn-lt"/>
              </a:rPr>
              <a:t> </a:t>
            </a:r>
            <a:r>
              <a:rPr lang="fr-FR">
                <a:ea typeface="+mn-lt"/>
                <a:cs typeface="+mn-lt"/>
              </a:rPr>
              <a:t>avec ResNet50 </a:t>
            </a:r>
            <a:endParaRPr 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fr-FR">
                <a:ea typeface="+mn-lt"/>
                <a:cs typeface="+mn-lt"/>
              </a:rPr>
              <a:t>Dimension d'</a:t>
            </a:r>
            <a:r>
              <a:rPr lang="fr-FR" err="1">
                <a:ea typeface="+mn-lt"/>
                <a:cs typeface="+mn-lt"/>
              </a:rPr>
              <a:t>embedding</a:t>
            </a:r>
            <a:r>
              <a:rPr lang="fr-FR">
                <a:ea typeface="+mn-lt"/>
                <a:cs typeface="+mn-lt"/>
              </a:rPr>
              <a:t> 256</a:t>
            </a:r>
          </a:p>
          <a:p>
            <a:pPr marL="457200" indent="-457200">
              <a:buAutoNum type="arabicPeriod"/>
            </a:pPr>
            <a:r>
              <a:rPr lang="fr-FR"/>
              <a:t>Vecteur d'</a:t>
            </a:r>
            <a:r>
              <a:rPr lang="fr-FR" err="1"/>
              <a:t>embedding</a:t>
            </a:r>
            <a:r>
              <a:rPr lang="fr-FR"/>
              <a:t> c'est l'avant </a:t>
            </a:r>
            <a:r>
              <a:rPr lang="fr-FR" err="1"/>
              <a:t>derniere</a:t>
            </a:r>
            <a:r>
              <a:rPr lang="fr-FR"/>
              <a:t> couche.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90D41A-5819-464B-8614-D70673FF3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52" y="1739758"/>
            <a:ext cx="7007078" cy="47291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F65CB2-5CF2-274E-87F3-5413902F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279A32-FDE6-0242-83DF-2CD25AD63AB7}"/>
              </a:ext>
            </a:extLst>
          </p:cNvPr>
          <p:cNvSpPr txBox="1"/>
          <p:nvPr/>
        </p:nvSpPr>
        <p:spPr>
          <a:xfrm>
            <a:off x="6184016" y="6332418"/>
            <a:ext cx="367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Summary</a:t>
            </a:r>
            <a:r>
              <a:rPr lang="fr-FR" sz="1200" dirty="0"/>
              <a:t> du modèle construit avec </a:t>
            </a:r>
            <a:r>
              <a:rPr lang="fr-FR" sz="1200" dirty="0" err="1"/>
              <a:t>Keras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4045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DFB0B-4701-43B9-9136-099C1AEF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Travail réalisé - </a:t>
            </a:r>
            <a:r>
              <a:rPr lang="fr-FR" err="1">
                <a:ea typeface="+mj-lt"/>
                <a:cs typeface="+mj-lt"/>
              </a:rPr>
              <a:t>LSHashing</a:t>
            </a:r>
            <a:endParaRPr lang="pt-BR" err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B65914-2F64-4F8E-9E9F-79C1EA8D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08" y="2286000"/>
            <a:ext cx="4271052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pt-BR" dirty="0"/>
          </a:p>
          <a:p>
            <a:pPr marL="264795" lvl="1"/>
            <a:endParaRPr lang="pt-BR" dirty="0">
              <a:ea typeface="+mn-lt"/>
              <a:cs typeface="+mn-lt"/>
            </a:endParaRPr>
          </a:p>
          <a:p>
            <a:pPr marL="264795" lvl="1"/>
            <a:r>
              <a:rPr lang="pt-BR" sz="2800" dirty="0">
                <a:ea typeface="+mn-lt"/>
                <a:cs typeface="+mn-lt"/>
              </a:rPr>
              <a:t>La </a:t>
            </a:r>
            <a:r>
              <a:rPr lang="pt-BR" sz="2800" dirty="0" err="1">
                <a:ea typeface="+mn-lt"/>
                <a:cs typeface="+mn-lt"/>
              </a:rPr>
              <a:t>taille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 err="1">
                <a:ea typeface="+mn-lt"/>
                <a:cs typeface="+mn-lt"/>
              </a:rPr>
              <a:t>du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 err="1">
                <a:ea typeface="+mn-lt"/>
                <a:cs typeface="+mn-lt"/>
              </a:rPr>
              <a:t>hachage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 err="1">
                <a:ea typeface="+mn-lt"/>
                <a:cs typeface="+mn-lt"/>
              </a:rPr>
              <a:t>était</a:t>
            </a:r>
            <a:r>
              <a:rPr lang="pt-BR" sz="2800" dirty="0">
                <a:ea typeface="+mn-lt"/>
                <a:cs typeface="+mn-lt"/>
              </a:rPr>
              <a:t> de 10 bits </a:t>
            </a:r>
          </a:p>
          <a:p>
            <a:pPr marL="264795" lvl="1"/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 err="1">
                <a:ea typeface="+mn-lt"/>
                <a:cs typeface="+mn-lt"/>
              </a:rPr>
              <a:t>Nombre</a:t>
            </a:r>
            <a:r>
              <a:rPr lang="pt-BR" sz="2800" dirty="0">
                <a:ea typeface="+mn-lt"/>
                <a:cs typeface="+mn-lt"/>
              </a:rPr>
              <a:t> de </a:t>
            </a:r>
            <a:r>
              <a:rPr lang="pt-BR" sz="2800" dirty="0" err="1">
                <a:ea typeface="+mn-lt"/>
                <a:cs typeface="+mn-lt"/>
              </a:rPr>
              <a:t>tables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 err="1">
                <a:ea typeface="+mn-lt"/>
                <a:cs typeface="+mn-lt"/>
              </a:rPr>
              <a:t>était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 err="1">
                <a:ea typeface="+mn-lt"/>
                <a:cs typeface="+mn-lt"/>
              </a:rPr>
              <a:t>égal</a:t>
            </a:r>
            <a:r>
              <a:rPr lang="pt-BR" sz="2800" dirty="0">
                <a:ea typeface="+mn-lt"/>
                <a:cs typeface="+mn-lt"/>
              </a:rPr>
              <a:t> à 5</a:t>
            </a:r>
          </a:p>
          <a:p>
            <a:pPr marL="264795"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ABC08-275E-4BDF-9AB4-B85EAFC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m 5" descr="Uma imagem contendo objeto, relógio de pulso, relógio&#10;&#10;Descrição gerada com muito alta confiança">
            <a:extLst>
              <a:ext uri="{FF2B5EF4-FFF2-40B4-BE49-F238E27FC236}">
                <a16:creationId xmlns:a16="http://schemas.microsoft.com/office/drawing/2014/main" id="{DB915F5E-049A-4925-BBF8-ECD9D1BB3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" r="8233"/>
          <a:stretch/>
        </p:blipFill>
        <p:spPr>
          <a:xfrm>
            <a:off x="4859547" y="2351396"/>
            <a:ext cx="5873826" cy="2764793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71B4FBC1-CF54-CA48-970B-57DB958F23AB}"/>
              </a:ext>
            </a:extLst>
          </p:cNvPr>
          <p:cNvSpPr txBox="1"/>
          <p:nvPr/>
        </p:nvSpPr>
        <p:spPr>
          <a:xfrm>
            <a:off x="5884164" y="5116189"/>
            <a:ext cx="511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Fast Near-Duplicate Image Search using Locality Sensitive Hashing</a:t>
            </a:r>
            <a:endParaRPr lang="fr-FR" sz="1200" i="1" dirty="0"/>
          </a:p>
          <a:p>
            <a:endParaRPr lang="fr-FR" sz="12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82366CD4-0255-7546-9397-41622593C49B}"/>
              </a:ext>
            </a:extLst>
          </p:cNvPr>
          <p:cNvSpPr txBox="1"/>
          <p:nvPr/>
        </p:nvSpPr>
        <p:spPr>
          <a:xfrm>
            <a:off x="-20197" y="6272784"/>
            <a:ext cx="694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Références: </a:t>
            </a:r>
            <a:r>
              <a:rPr lang="en-US" sz="1400"/>
              <a:t>Gregory </a:t>
            </a:r>
            <a:r>
              <a:rPr lang="en-US" sz="1400" err="1"/>
              <a:t>Shakhnarovich</a:t>
            </a:r>
            <a:r>
              <a:rPr lang="en-US" sz="1400"/>
              <a:t>, Trevor Darrell and Piotr </a:t>
            </a:r>
            <a:r>
              <a:rPr lang="en-US" sz="1400" err="1"/>
              <a:t>Indyk</a:t>
            </a:r>
            <a:r>
              <a:rPr lang="en-US" sz="1400"/>
              <a:t> Nearest-Neighbors Methods in Learning and Vision. Theory and Practice MIT Press, </a:t>
            </a:r>
            <a:r>
              <a:rPr lang="en-US" sz="1400" err="1"/>
              <a:t>Octobre</a:t>
            </a:r>
            <a:r>
              <a:rPr lang="en-US" sz="1400"/>
              <a:t> 13, 2006, 260 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59729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BBA0B2-B32C-F840-9F3C-6BB99BFC4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32" y="2345569"/>
            <a:ext cx="97200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Création d’un site Web servant d’interface à l’algorithme</a:t>
            </a:r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800159D-3EA3-1E4C-9D1F-EEA3F927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4.</a:t>
            </a:r>
            <a:r>
              <a:rPr lang="fr-FR"/>
              <a:t> Travail réalisé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96AA3B-61E9-CD4C-983A-E8A77911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52" y="3429000"/>
            <a:ext cx="10251920" cy="149961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C919BB-F8B4-8E43-A20B-7EC943CC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99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57DC8-72D4-4CDE-9545-5B373411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5.</a:t>
            </a:r>
            <a:r>
              <a:rPr lang="fr-FR"/>
              <a:t> Résultats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B08A1-AC09-4F9E-82B8-4223B4B5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054" y="2124882"/>
            <a:ext cx="2750992" cy="371968"/>
          </a:xfrm>
        </p:spPr>
        <p:txBody>
          <a:bodyPr vert="horz" lIns="45720" tIns="45720" rIns="4572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fr-FR" i="1">
                <a:latin typeface="Century Gothic"/>
              </a:rPr>
              <a:t>Image initiale:</a:t>
            </a:r>
            <a:endParaRPr lang="pt-BR"/>
          </a:p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endParaRPr lang="fr-FR" sz="1000">
              <a:latin typeface="Century Gothic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DA1F580-4A69-4181-8791-93240D88B869}"/>
              </a:ext>
            </a:extLst>
          </p:cNvPr>
          <p:cNvSpPr txBox="1">
            <a:spLocks/>
          </p:cNvSpPr>
          <p:nvPr/>
        </p:nvSpPr>
        <p:spPr>
          <a:xfrm>
            <a:off x="5799831" y="2099272"/>
            <a:ext cx="5899633" cy="51574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fr-FR" i="1">
                <a:latin typeface="Century Gothic"/>
              </a:rPr>
              <a:t>Résultat du site:</a:t>
            </a:r>
            <a:endParaRPr lang="pt-BR" err="1"/>
          </a:p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endParaRPr lang="fr-FR" sz="1000">
              <a:latin typeface="Century Gothic"/>
            </a:endParaRPr>
          </a:p>
        </p:txBody>
      </p:sp>
      <p:pic>
        <p:nvPicPr>
          <p:cNvPr id="7" name="Imagem 7" descr="Uma imagem contendo coberto, colorido, muito, graffiti&#10;&#10;Descrição gerada com muito alta confiança">
            <a:extLst>
              <a:ext uri="{FF2B5EF4-FFF2-40B4-BE49-F238E27FC236}">
                <a16:creationId xmlns:a16="http://schemas.microsoft.com/office/drawing/2014/main" id="{CE87BD17-4ECF-4398-8E9F-65577645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46" y="2539001"/>
            <a:ext cx="2743200" cy="3493827"/>
          </a:xfrm>
          <a:prstGeom prst="rect">
            <a:avLst/>
          </a:prstGeom>
        </p:spPr>
      </p:pic>
      <p:pic>
        <p:nvPicPr>
          <p:cNvPr id="8" name="Graphique 7" descr="Ligne fléchée : légère courbe">
            <a:extLst>
              <a:ext uri="{FF2B5EF4-FFF2-40B4-BE49-F238E27FC236}">
                <a16:creationId xmlns:a16="http://schemas.microsoft.com/office/drawing/2014/main" id="{37C89E40-3128-5B44-B73C-F4EF9CC4B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5944" y="3858769"/>
            <a:ext cx="914400" cy="914400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1AF92CC7-598E-FF4C-9A51-D91C15927B67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566655" y="6369953"/>
            <a:ext cx="500331" cy="569345"/>
          </a:xfrm>
          <a:custGeom>
            <a:avLst/>
            <a:gdLst>
              <a:gd name="T0" fmla="*/ 317 w 317"/>
              <a:gd name="T1" fmla="*/ 0 h 311"/>
              <a:gd name="T2" fmla="*/ 317 w 317"/>
              <a:gd name="T3" fmla="*/ 0 h 311"/>
              <a:gd name="T4" fmla="*/ 316 w 317"/>
              <a:gd name="T5" fmla="*/ 27 h 311"/>
              <a:gd name="T6" fmla="*/ 313 w 317"/>
              <a:gd name="T7" fmla="*/ 54 h 311"/>
              <a:gd name="T8" fmla="*/ 307 w 317"/>
              <a:gd name="T9" fmla="*/ 82 h 311"/>
              <a:gd name="T10" fmla="*/ 299 w 317"/>
              <a:gd name="T11" fmla="*/ 108 h 311"/>
              <a:gd name="T12" fmla="*/ 289 w 317"/>
              <a:gd name="T13" fmla="*/ 135 h 311"/>
              <a:gd name="T14" fmla="*/ 275 w 317"/>
              <a:gd name="T15" fmla="*/ 159 h 311"/>
              <a:gd name="T16" fmla="*/ 259 w 317"/>
              <a:gd name="T17" fmla="*/ 183 h 311"/>
              <a:gd name="T18" fmla="*/ 242 w 317"/>
              <a:gd name="T19" fmla="*/ 207 h 311"/>
              <a:gd name="T20" fmla="*/ 242 w 317"/>
              <a:gd name="T21" fmla="*/ 207 h 311"/>
              <a:gd name="T22" fmla="*/ 230 w 317"/>
              <a:gd name="T23" fmla="*/ 220 h 311"/>
              <a:gd name="T24" fmla="*/ 217 w 317"/>
              <a:gd name="T25" fmla="*/ 231 h 311"/>
              <a:gd name="T26" fmla="*/ 204 w 317"/>
              <a:gd name="T27" fmla="*/ 244 h 311"/>
              <a:gd name="T28" fmla="*/ 190 w 317"/>
              <a:gd name="T29" fmla="*/ 253 h 311"/>
              <a:gd name="T30" fmla="*/ 176 w 317"/>
              <a:gd name="T31" fmla="*/ 263 h 311"/>
              <a:gd name="T32" fmla="*/ 160 w 317"/>
              <a:gd name="T33" fmla="*/ 272 h 311"/>
              <a:gd name="T34" fmla="*/ 146 w 317"/>
              <a:gd name="T35" fmla="*/ 280 h 311"/>
              <a:gd name="T36" fmla="*/ 131 w 317"/>
              <a:gd name="T37" fmla="*/ 287 h 311"/>
              <a:gd name="T38" fmla="*/ 115 w 317"/>
              <a:gd name="T39" fmla="*/ 293 h 311"/>
              <a:gd name="T40" fmla="*/ 99 w 317"/>
              <a:gd name="T41" fmla="*/ 299 h 311"/>
              <a:gd name="T42" fmla="*/ 82 w 317"/>
              <a:gd name="T43" fmla="*/ 303 h 311"/>
              <a:gd name="T44" fmla="*/ 67 w 317"/>
              <a:gd name="T45" fmla="*/ 306 h 311"/>
              <a:gd name="T46" fmla="*/ 50 w 317"/>
              <a:gd name="T47" fmla="*/ 309 h 311"/>
              <a:gd name="T48" fmla="*/ 33 w 317"/>
              <a:gd name="T49" fmla="*/ 311 h 311"/>
              <a:gd name="T50" fmla="*/ 17 w 317"/>
              <a:gd name="T51" fmla="*/ 311 h 311"/>
              <a:gd name="T52" fmla="*/ 0 w 317"/>
              <a:gd name="T53" fmla="*/ 311 h 311"/>
              <a:gd name="T54" fmla="*/ 0 w 317"/>
              <a:gd name="T55" fmla="*/ 225 h 311"/>
              <a:gd name="T56" fmla="*/ 0 w 317"/>
              <a:gd name="T57" fmla="*/ 225 h 311"/>
              <a:gd name="T58" fmla="*/ 24 w 317"/>
              <a:gd name="T59" fmla="*/ 224 h 311"/>
              <a:gd name="T60" fmla="*/ 49 w 317"/>
              <a:gd name="T61" fmla="*/ 221 h 311"/>
              <a:gd name="T62" fmla="*/ 73 w 317"/>
              <a:gd name="T63" fmla="*/ 215 h 311"/>
              <a:gd name="T64" fmla="*/ 95 w 317"/>
              <a:gd name="T65" fmla="*/ 207 h 311"/>
              <a:gd name="T66" fmla="*/ 116 w 317"/>
              <a:gd name="T67" fmla="*/ 197 h 311"/>
              <a:gd name="T68" fmla="*/ 138 w 317"/>
              <a:gd name="T69" fmla="*/ 183 h 311"/>
              <a:gd name="T70" fmla="*/ 157 w 317"/>
              <a:gd name="T71" fmla="*/ 167 h 311"/>
              <a:gd name="T72" fmla="*/ 176 w 317"/>
              <a:gd name="T73" fmla="*/ 149 h 311"/>
              <a:gd name="T74" fmla="*/ 176 w 317"/>
              <a:gd name="T75" fmla="*/ 149 h 311"/>
              <a:gd name="T76" fmla="*/ 189 w 317"/>
              <a:gd name="T77" fmla="*/ 132 h 311"/>
              <a:gd name="T78" fmla="*/ 200 w 317"/>
              <a:gd name="T79" fmla="*/ 115 h 311"/>
              <a:gd name="T80" fmla="*/ 210 w 317"/>
              <a:gd name="T81" fmla="*/ 97 h 311"/>
              <a:gd name="T82" fmla="*/ 217 w 317"/>
              <a:gd name="T83" fmla="*/ 78 h 311"/>
              <a:gd name="T84" fmla="*/ 222 w 317"/>
              <a:gd name="T85" fmla="*/ 58 h 311"/>
              <a:gd name="T86" fmla="*/ 227 w 317"/>
              <a:gd name="T87" fmla="*/ 40 h 311"/>
              <a:gd name="T88" fmla="*/ 230 w 317"/>
              <a:gd name="T89" fmla="*/ 20 h 311"/>
              <a:gd name="T90" fmla="*/ 230 w 317"/>
              <a:gd name="T91" fmla="*/ 0 h 311"/>
              <a:gd name="T92" fmla="*/ 317 w 317"/>
              <a:gd name="T9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0"/>
                </a:moveTo>
                <a:lnTo>
                  <a:pt x="317" y="0"/>
                </a:lnTo>
                <a:lnTo>
                  <a:pt x="316" y="27"/>
                </a:lnTo>
                <a:lnTo>
                  <a:pt x="313" y="54"/>
                </a:lnTo>
                <a:lnTo>
                  <a:pt x="307" y="82"/>
                </a:lnTo>
                <a:lnTo>
                  <a:pt x="299" y="108"/>
                </a:lnTo>
                <a:lnTo>
                  <a:pt x="289" y="135"/>
                </a:lnTo>
                <a:lnTo>
                  <a:pt x="275" y="159"/>
                </a:lnTo>
                <a:lnTo>
                  <a:pt x="259" y="183"/>
                </a:lnTo>
                <a:lnTo>
                  <a:pt x="242" y="207"/>
                </a:lnTo>
                <a:lnTo>
                  <a:pt x="242" y="207"/>
                </a:lnTo>
                <a:lnTo>
                  <a:pt x="230" y="220"/>
                </a:lnTo>
                <a:lnTo>
                  <a:pt x="217" y="231"/>
                </a:lnTo>
                <a:lnTo>
                  <a:pt x="204" y="244"/>
                </a:lnTo>
                <a:lnTo>
                  <a:pt x="190" y="253"/>
                </a:lnTo>
                <a:lnTo>
                  <a:pt x="176" y="263"/>
                </a:lnTo>
                <a:lnTo>
                  <a:pt x="160" y="272"/>
                </a:lnTo>
                <a:lnTo>
                  <a:pt x="146" y="280"/>
                </a:lnTo>
                <a:lnTo>
                  <a:pt x="131" y="287"/>
                </a:lnTo>
                <a:lnTo>
                  <a:pt x="115" y="293"/>
                </a:lnTo>
                <a:lnTo>
                  <a:pt x="99" y="299"/>
                </a:lnTo>
                <a:lnTo>
                  <a:pt x="82" y="303"/>
                </a:lnTo>
                <a:lnTo>
                  <a:pt x="67" y="306"/>
                </a:lnTo>
                <a:lnTo>
                  <a:pt x="50" y="309"/>
                </a:lnTo>
                <a:lnTo>
                  <a:pt x="33" y="311"/>
                </a:lnTo>
                <a:lnTo>
                  <a:pt x="17" y="311"/>
                </a:lnTo>
                <a:lnTo>
                  <a:pt x="0" y="311"/>
                </a:lnTo>
                <a:lnTo>
                  <a:pt x="0" y="225"/>
                </a:lnTo>
                <a:lnTo>
                  <a:pt x="0" y="225"/>
                </a:lnTo>
                <a:lnTo>
                  <a:pt x="24" y="224"/>
                </a:lnTo>
                <a:lnTo>
                  <a:pt x="49" y="221"/>
                </a:lnTo>
                <a:lnTo>
                  <a:pt x="73" y="215"/>
                </a:lnTo>
                <a:lnTo>
                  <a:pt x="95" y="207"/>
                </a:lnTo>
                <a:lnTo>
                  <a:pt x="116" y="197"/>
                </a:lnTo>
                <a:lnTo>
                  <a:pt x="138" y="183"/>
                </a:lnTo>
                <a:lnTo>
                  <a:pt x="157" y="167"/>
                </a:lnTo>
                <a:lnTo>
                  <a:pt x="176" y="149"/>
                </a:lnTo>
                <a:lnTo>
                  <a:pt x="176" y="149"/>
                </a:lnTo>
                <a:lnTo>
                  <a:pt x="189" y="132"/>
                </a:lnTo>
                <a:lnTo>
                  <a:pt x="200" y="115"/>
                </a:lnTo>
                <a:lnTo>
                  <a:pt x="210" y="97"/>
                </a:lnTo>
                <a:lnTo>
                  <a:pt x="217" y="78"/>
                </a:lnTo>
                <a:lnTo>
                  <a:pt x="222" y="58"/>
                </a:lnTo>
                <a:lnTo>
                  <a:pt x="227" y="40"/>
                </a:lnTo>
                <a:lnTo>
                  <a:pt x="230" y="20"/>
                </a:lnTo>
                <a:lnTo>
                  <a:pt x="230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5CA9A727-39D2-6C46-A9BA-8362B0C2BFFA}"/>
              </a:ext>
            </a:extLst>
          </p:cNvPr>
          <p:cNvSpPr>
            <a:spLocks/>
          </p:cNvSpPr>
          <p:nvPr/>
        </p:nvSpPr>
        <p:spPr bwMode="auto">
          <a:xfrm>
            <a:off x="2140931" y="6032828"/>
            <a:ext cx="503238" cy="493713"/>
          </a:xfrm>
          <a:custGeom>
            <a:avLst/>
            <a:gdLst>
              <a:gd name="T0" fmla="*/ 317 w 317"/>
              <a:gd name="T1" fmla="*/ 0 h 311"/>
              <a:gd name="T2" fmla="*/ 317 w 317"/>
              <a:gd name="T3" fmla="*/ 0 h 311"/>
              <a:gd name="T4" fmla="*/ 316 w 317"/>
              <a:gd name="T5" fmla="*/ 27 h 311"/>
              <a:gd name="T6" fmla="*/ 313 w 317"/>
              <a:gd name="T7" fmla="*/ 54 h 311"/>
              <a:gd name="T8" fmla="*/ 307 w 317"/>
              <a:gd name="T9" fmla="*/ 81 h 311"/>
              <a:gd name="T10" fmla="*/ 299 w 317"/>
              <a:gd name="T11" fmla="*/ 108 h 311"/>
              <a:gd name="T12" fmla="*/ 289 w 317"/>
              <a:gd name="T13" fmla="*/ 133 h 311"/>
              <a:gd name="T14" fmla="*/ 275 w 317"/>
              <a:gd name="T15" fmla="*/ 159 h 311"/>
              <a:gd name="T16" fmla="*/ 259 w 317"/>
              <a:gd name="T17" fmla="*/ 183 h 311"/>
              <a:gd name="T18" fmla="*/ 242 w 317"/>
              <a:gd name="T19" fmla="*/ 205 h 311"/>
              <a:gd name="T20" fmla="*/ 242 w 317"/>
              <a:gd name="T21" fmla="*/ 205 h 311"/>
              <a:gd name="T22" fmla="*/ 230 w 317"/>
              <a:gd name="T23" fmla="*/ 219 h 311"/>
              <a:gd name="T24" fmla="*/ 217 w 317"/>
              <a:gd name="T25" fmla="*/ 231 h 311"/>
              <a:gd name="T26" fmla="*/ 204 w 317"/>
              <a:gd name="T27" fmla="*/ 242 h 311"/>
              <a:gd name="T28" fmla="*/ 190 w 317"/>
              <a:gd name="T29" fmla="*/ 253 h 311"/>
              <a:gd name="T30" fmla="*/ 176 w 317"/>
              <a:gd name="T31" fmla="*/ 262 h 311"/>
              <a:gd name="T32" fmla="*/ 160 w 317"/>
              <a:gd name="T33" fmla="*/ 272 h 311"/>
              <a:gd name="T34" fmla="*/ 146 w 317"/>
              <a:gd name="T35" fmla="*/ 279 h 311"/>
              <a:gd name="T36" fmla="*/ 131 w 317"/>
              <a:gd name="T37" fmla="*/ 286 h 311"/>
              <a:gd name="T38" fmla="*/ 115 w 317"/>
              <a:gd name="T39" fmla="*/ 291 h 311"/>
              <a:gd name="T40" fmla="*/ 99 w 317"/>
              <a:gd name="T41" fmla="*/ 297 h 311"/>
              <a:gd name="T42" fmla="*/ 82 w 317"/>
              <a:gd name="T43" fmla="*/ 301 h 311"/>
              <a:gd name="T44" fmla="*/ 67 w 317"/>
              <a:gd name="T45" fmla="*/ 306 h 311"/>
              <a:gd name="T46" fmla="*/ 50 w 317"/>
              <a:gd name="T47" fmla="*/ 308 h 311"/>
              <a:gd name="T48" fmla="*/ 33 w 317"/>
              <a:gd name="T49" fmla="*/ 310 h 311"/>
              <a:gd name="T50" fmla="*/ 17 w 317"/>
              <a:gd name="T51" fmla="*/ 311 h 311"/>
              <a:gd name="T52" fmla="*/ 0 w 317"/>
              <a:gd name="T53" fmla="*/ 311 h 311"/>
              <a:gd name="T54" fmla="*/ 0 w 317"/>
              <a:gd name="T55" fmla="*/ 224 h 311"/>
              <a:gd name="T56" fmla="*/ 0 w 317"/>
              <a:gd name="T57" fmla="*/ 224 h 311"/>
              <a:gd name="T58" fmla="*/ 24 w 317"/>
              <a:gd name="T59" fmla="*/ 224 h 311"/>
              <a:gd name="T60" fmla="*/ 49 w 317"/>
              <a:gd name="T61" fmla="*/ 221 h 311"/>
              <a:gd name="T62" fmla="*/ 73 w 317"/>
              <a:gd name="T63" fmla="*/ 215 h 311"/>
              <a:gd name="T64" fmla="*/ 95 w 317"/>
              <a:gd name="T65" fmla="*/ 207 h 311"/>
              <a:gd name="T66" fmla="*/ 116 w 317"/>
              <a:gd name="T67" fmla="*/ 195 h 311"/>
              <a:gd name="T68" fmla="*/ 138 w 317"/>
              <a:gd name="T69" fmla="*/ 183 h 311"/>
              <a:gd name="T70" fmla="*/ 157 w 317"/>
              <a:gd name="T71" fmla="*/ 167 h 311"/>
              <a:gd name="T72" fmla="*/ 176 w 317"/>
              <a:gd name="T73" fmla="*/ 149 h 311"/>
              <a:gd name="T74" fmla="*/ 176 w 317"/>
              <a:gd name="T75" fmla="*/ 149 h 311"/>
              <a:gd name="T76" fmla="*/ 189 w 317"/>
              <a:gd name="T77" fmla="*/ 132 h 311"/>
              <a:gd name="T78" fmla="*/ 200 w 317"/>
              <a:gd name="T79" fmla="*/ 115 h 311"/>
              <a:gd name="T80" fmla="*/ 210 w 317"/>
              <a:gd name="T81" fmla="*/ 96 h 311"/>
              <a:gd name="T82" fmla="*/ 217 w 317"/>
              <a:gd name="T83" fmla="*/ 78 h 311"/>
              <a:gd name="T84" fmla="*/ 222 w 317"/>
              <a:gd name="T85" fmla="*/ 58 h 311"/>
              <a:gd name="T86" fmla="*/ 227 w 317"/>
              <a:gd name="T87" fmla="*/ 38 h 311"/>
              <a:gd name="T88" fmla="*/ 230 w 317"/>
              <a:gd name="T89" fmla="*/ 20 h 311"/>
              <a:gd name="T90" fmla="*/ 230 w 317"/>
              <a:gd name="T91" fmla="*/ 0 h 311"/>
              <a:gd name="T92" fmla="*/ 317 w 317"/>
              <a:gd name="T9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0"/>
                </a:moveTo>
                <a:lnTo>
                  <a:pt x="317" y="0"/>
                </a:lnTo>
                <a:lnTo>
                  <a:pt x="316" y="27"/>
                </a:lnTo>
                <a:lnTo>
                  <a:pt x="313" y="54"/>
                </a:lnTo>
                <a:lnTo>
                  <a:pt x="307" y="81"/>
                </a:lnTo>
                <a:lnTo>
                  <a:pt x="299" y="108"/>
                </a:lnTo>
                <a:lnTo>
                  <a:pt x="289" y="133"/>
                </a:lnTo>
                <a:lnTo>
                  <a:pt x="275" y="159"/>
                </a:lnTo>
                <a:lnTo>
                  <a:pt x="259" y="183"/>
                </a:lnTo>
                <a:lnTo>
                  <a:pt x="242" y="205"/>
                </a:lnTo>
                <a:lnTo>
                  <a:pt x="242" y="205"/>
                </a:lnTo>
                <a:lnTo>
                  <a:pt x="230" y="219"/>
                </a:lnTo>
                <a:lnTo>
                  <a:pt x="217" y="231"/>
                </a:lnTo>
                <a:lnTo>
                  <a:pt x="204" y="242"/>
                </a:lnTo>
                <a:lnTo>
                  <a:pt x="190" y="253"/>
                </a:lnTo>
                <a:lnTo>
                  <a:pt x="176" y="262"/>
                </a:lnTo>
                <a:lnTo>
                  <a:pt x="160" y="272"/>
                </a:lnTo>
                <a:lnTo>
                  <a:pt x="146" y="279"/>
                </a:lnTo>
                <a:lnTo>
                  <a:pt x="131" y="286"/>
                </a:lnTo>
                <a:lnTo>
                  <a:pt x="115" y="291"/>
                </a:lnTo>
                <a:lnTo>
                  <a:pt x="99" y="297"/>
                </a:lnTo>
                <a:lnTo>
                  <a:pt x="82" y="301"/>
                </a:lnTo>
                <a:lnTo>
                  <a:pt x="67" y="306"/>
                </a:lnTo>
                <a:lnTo>
                  <a:pt x="50" y="308"/>
                </a:lnTo>
                <a:lnTo>
                  <a:pt x="33" y="310"/>
                </a:lnTo>
                <a:lnTo>
                  <a:pt x="17" y="311"/>
                </a:lnTo>
                <a:lnTo>
                  <a:pt x="0" y="311"/>
                </a:lnTo>
                <a:lnTo>
                  <a:pt x="0" y="224"/>
                </a:lnTo>
                <a:lnTo>
                  <a:pt x="0" y="224"/>
                </a:lnTo>
                <a:lnTo>
                  <a:pt x="24" y="224"/>
                </a:lnTo>
                <a:lnTo>
                  <a:pt x="49" y="221"/>
                </a:lnTo>
                <a:lnTo>
                  <a:pt x="73" y="215"/>
                </a:lnTo>
                <a:lnTo>
                  <a:pt x="95" y="207"/>
                </a:lnTo>
                <a:lnTo>
                  <a:pt x="116" y="195"/>
                </a:lnTo>
                <a:lnTo>
                  <a:pt x="138" y="183"/>
                </a:lnTo>
                <a:lnTo>
                  <a:pt x="157" y="167"/>
                </a:lnTo>
                <a:lnTo>
                  <a:pt x="176" y="149"/>
                </a:lnTo>
                <a:lnTo>
                  <a:pt x="176" y="149"/>
                </a:lnTo>
                <a:lnTo>
                  <a:pt x="189" y="132"/>
                </a:lnTo>
                <a:lnTo>
                  <a:pt x="200" y="115"/>
                </a:lnTo>
                <a:lnTo>
                  <a:pt x="210" y="96"/>
                </a:lnTo>
                <a:lnTo>
                  <a:pt x="217" y="78"/>
                </a:lnTo>
                <a:lnTo>
                  <a:pt x="222" y="58"/>
                </a:lnTo>
                <a:lnTo>
                  <a:pt x="227" y="38"/>
                </a:lnTo>
                <a:lnTo>
                  <a:pt x="230" y="20"/>
                </a:lnTo>
                <a:lnTo>
                  <a:pt x="230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81A0F27-6DAA-104F-9B5D-7A67C2CA84D4}"/>
              </a:ext>
            </a:extLst>
          </p:cNvPr>
          <p:cNvSpPr>
            <a:spLocks/>
          </p:cNvSpPr>
          <p:nvPr/>
        </p:nvSpPr>
        <p:spPr bwMode="auto">
          <a:xfrm rot="10800000">
            <a:off x="7824669" y="5823580"/>
            <a:ext cx="631320" cy="592414"/>
          </a:xfrm>
          <a:custGeom>
            <a:avLst/>
            <a:gdLst>
              <a:gd name="T0" fmla="*/ 317 w 317"/>
              <a:gd name="T1" fmla="*/ 312 h 312"/>
              <a:gd name="T2" fmla="*/ 317 w 317"/>
              <a:gd name="T3" fmla="*/ 312 h 312"/>
              <a:gd name="T4" fmla="*/ 316 w 317"/>
              <a:gd name="T5" fmla="*/ 284 h 312"/>
              <a:gd name="T6" fmla="*/ 313 w 317"/>
              <a:gd name="T7" fmla="*/ 257 h 312"/>
              <a:gd name="T8" fmla="*/ 307 w 317"/>
              <a:gd name="T9" fmla="*/ 230 h 312"/>
              <a:gd name="T10" fmla="*/ 299 w 317"/>
              <a:gd name="T11" fmla="*/ 203 h 312"/>
              <a:gd name="T12" fmla="*/ 289 w 317"/>
              <a:gd name="T13" fmla="*/ 178 h 312"/>
              <a:gd name="T14" fmla="*/ 275 w 317"/>
              <a:gd name="T15" fmla="*/ 152 h 312"/>
              <a:gd name="T16" fmla="*/ 259 w 317"/>
              <a:gd name="T17" fmla="*/ 128 h 312"/>
              <a:gd name="T18" fmla="*/ 242 w 317"/>
              <a:gd name="T19" fmla="*/ 106 h 312"/>
              <a:gd name="T20" fmla="*/ 242 w 317"/>
              <a:gd name="T21" fmla="*/ 106 h 312"/>
              <a:gd name="T22" fmla="*/ 230 w 317"/>
              <a:gd name="T23" fmla="*/ 93 h 312"/>
              <a:gd name="T24" fmla="*/ 217 w 317"/>
              <a:gd name="T25" fmla="*/ 80 h 312"/>
              <a:gd name="T26" fmla="*/ 204 w 317"/>
              <a:gd name="T27" fmla="*/ 69 h 312"/>
              <a:gd name="T28" fmla="*/ 190 w 317"/>
              <a:gd name="T29" fmla="*/ 59 h 312"/>
              <a:gd name="T30" fmla="*/ 176 w 317"/>
              <a:gd name="T31" fmla="*/ 49 h 312"/>
              <a:gd name="T32" fmla="*/ 160 w 317"/>
              <a:gd name="T33" fmla="*/ 41 h 312"/>
              <a:gd name="T34" fmla="*/ 146 w 317"/>
              <a:gd name="T35" fmla="*/ 32 h 312"/>
              <a:gd name="T36" fmla="*/ 131 w 317"/>
              <a:gd name="T37" fmla="*/ 25 h 312"/>
              <a:gd name="T38" fmla="*/ 115 w 317"/>
              <a:gd name="T39" fmla="*/ 19 h 312"/>
              <a:gd name="T40" fmla="*/ 99 w 317"/>
              <a:gd name="T41" fmla="*/ 14 h 312"/>
              <a:gd name="T42" fmla="*/ 82 w 317"/>
              <a:gd name="T43" fmla="*/ 10 h 312"/>
              <a:gd name="T44" fmla="*/ 67 w 317"/>
              <a:gd name="T45" fmla="*/ 5 h 312"/>
              <a:gd name="T46" fmla="*/ 50 w 317"/>
              <a:gd name="T47" fmla="*/ 2 h 312"/>
              <a:gd name="T48" fmla="*/ 33 w 317"/>
              <a:gd name="T49" fmla="*/ 1 h 312"/>
              <a:gd name="T50" fmla="*/ 17 w 317"/>
              <a:gd name="T51" fmla="*/ 0 h 312"/>
              <a:gd name="T52" fmla="*/ 0 w 317"/>
              <a:gd name="T53" fmla="*/ 0 h 312"/>
              <a:gd name="T54" fmla="*/ 0 w 317"/>
              <a:gd name="T55" fmla="*/ 87 h 312"/>
              <a:gd name="T56" fmla="*/ 0 w 317"/>
              <a:gd name="T57" fmla="*/ 87 h 312"/>
              <a:gd name="T58" fmla="*/ 24 w 317"/>
              <a:gd name="T59" fmla="*/ 87 h 312"/>
              <a:gd name="T60" fmla="*/ 49 w 317"/>
              <a:gd name="T61" fmla="*/ 92 h 312"/>
              <a:gd name="T62" fmla="*/ 73 w 317"/>
              <a:gd name="T63" fmla="*/ 97 h 312"/>
              <a:gd name="T64" fmla="*/ 95 w 317"/>
              <a:gd name="T65" fmla="*/ 104 h 312"/>
              <a:gd name="T66" fmla="*/ 116 w 317"/>
              <a:gd name="T67" fmla="*/ 116 h 312"/>
              <a:gd name="T68" fmla="*/ 138 w 317"/>
              <a:gd name="T69" fmla="*/ 128 h 312"/>
              <a:gd name="T70" fmla="*/ 157 w 317"/>
              <a:gd name="T71" fmla="*/ 145 h 312"/>
              <a:gd name="T72" fmla="*/ 176 w 317"/>
              <a:gd name="T73" fmla="*/ 164 h 312"/>
              <a:gd name="T74" fmla="*/ 176 w 317"/>
              <a:gd name="T75" fmla="*/ 164 h 312"/>
              <a:gd name="T76" fmla="*/ 189 w 317"/>
              <a:gd name="T77" fmla="*/ 179 h 312"/>
              <a:gd name="T78" fmla="*/ 200 w 317"/>
              <a:gd name="T79" fmla="*/ 198 h 312"/>
              <a:gd name="T80" fmla="*/ 210 w 317"/>
              <a:gd name="T81" fmla="*/ 215 h 312"/>
              <a:gd name="T82" fmla="*/ 217 w 317"/>
              <a:gd name="T83" fmla="*/ 234 h 312"/>
              <a:gd name="T84" fmla="*/ 222 w 317"/>
              <a:gd name="T85" fmla="*/ 253 h 312"/>
              <a:gd name="T86" fmla="*/ 227 w 317"/>
              <a:gd name="T87" fmla="*/ 273 h 312"/>
              <a:gd name="T88" fmla="*/ 230 w 317"/>
              <a:gd name="T89" fmla="*/ 292 h 312"/>
              <a:gd name="T90" fmla="*/ 230 w 317"/>
              <a:gd name="T91" fmla="*/ 312 h 312"/>
              <a:gd name="T92" fmla="*/ 317 w 317"/>
              <a:gd name="T93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2">
                <a:moveTo>
                  <a:pt x="317" y="312"/>
                </a:moveTo>
                <a:lnTo>
                  <a:pt x="317" y="312"/>
                </a:lnTo>
                <a:lnTo>
                  <a:pt x="316" y="284"/>
                </a:lnTo>
                <a:lnTo>
                  <a:pt x="313" y="257"/>
                </a:lnTo>
                <a:lnTo>
                  <a:pt x="307" y="230"/>
                </a:lnTo>
                <a:lnTo>
                  <a:pt x="299" y="203"/>
                </a:lnTo>
                <a:lnTo>
                  <a:pt x="289" y="178"/>
                </a:lnTo>
                <a:lnTo>
                  <a:pt x="275" y="152"/>
                </a:lnTo>
                <a:lnTo>
                  <a:pt x="259" y="128"/>
                </a:lnTo>
                <a:lnTo>
                  <a:pt x="242" y="106"/>
                </a:lnTo>
                <a:lnTo>
                  <a:pt x="242" y="106"/>
                </a:lnTo>
                <a:lnTo>
                  <a:pt x="230" y="93"/>
                </a:lnTo>
                <a:lnTo>
                  <a:pt x="217" y="80"/>
                </a:lnTo>
                <a:lnTo>
                  <a:pt x="204" y="69"/>
                </a:lnTo>
                <a:lnTo>
                  <a:pt x="190" y="59"/>
                </a:lnTo>
                <a:lnTo>
                  <a:pt x="176" y="49"/>
                </a:lnTo>
                <a:lnTo>
                  <a:pt x="160" y="41"/>
                </a:lnTo>
                <a:lnTo>
                  <a:pt x="146" y="32"/>
                </a:lnTo>
                <a:lnTo>
                  <a:pt x="131" y="25"/>
                </a:lnTo>
                <a:lnTo>
                  <a:pt x="115" y="19"/>
                </a:lnTo>
                <a:lnTo>
                  <a:pt x="99" y="14"/>
                </a:lnTo>
                <a:lnTo>
                  <a:pt x="82" y="10"/>
                </a:lnTo>
                <a:lnTo>
                  <a:pt x="67" y="5"/>
                </a:lnTo>
                <a:lnTo>
                  <a:pt x="50" y="2"/>
                </a:lnTo>
                <a:lnTo>
                  <a:pt x="33" y="1"/>
                </a:lnTo>
                <a:lnTo>
                  <a:pt x="17" y="0"/>
                </a:lnTo>
                <a:lnTo>
                  <a:pt x="0" y="0"/>
                </a:lnTo>
                <a:lnTo>
                  <a:pt x="0" y="87"/>
                </a:lnTo>
                <a:lnTo>
                  <a:pt x="0" y="87"/>
                </a:lnTo>
                <a:lnTo>
                  <a:pt x="24" y="87"/>
                </a:lnTo>
                <a:lnTo>
                  <a:pt x="49" y="92"/>
                </a:lnTo>
                <a:lnTo>
                  <a:pt x="73" y="97"/>
                </a:lnTo>
                <a:lnTo>
                  <a:pt x="95" y="104"/>
                </a:lnTo>
                <a:lnTo>
                  <a:pt x="116" y="116"/>
                </a:lnTo>
                <a:lnTo>
                  <a:pt x="138" y="128"/>
                </a:lnTo>
                <a:lnTo>
                  <a:pt x="157" y="145"/>
                </a:lnTo>
                <a:lnTo>
                  <a:pt x="176" y="164"/>
                </a:lnTo>
                <a:lnTo>
                  <a:pt x="176" y="164"/>
                </a:lnTo>
                <a:lnTo>
                  <a:pt x="189" y="179"/>
                </a:lnTo>
                <a:lnTo>
                  <a:pt x="200" y="198"/>
                </a:lnTo>
                <a:lnTo>
                  <a:pt x="210" y="215"/>
                </a:lnTo>
                <a:lnTo>
                  <a:pt x="217" y="234"/>
                </a:lnTo>
                <a:lnTo>
                  <a:pt x="222" y="253"/>
                </a:lnTo>
                <a:lnTo>
                  <a:pt x="227" y="273"/>
                </a:lnTo>
                <a:lnTo>
                  <a:pt x="230" y="292"/>
                </a:lnTo>
                <a:lnTo>
                  <a:pt x="230" y="312"/>
                </a:lnTo>
                <a:lnTo>
                  <a:pt x="317" y="31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6EE59E4-00D0-6345-827B-DCA6E9D15FCC}"/>
              </a:ext>
            </a:extLst>
          </p:cNvPr>
          <p:cNvSpPr>
            <a:spLocks/>
          </p:cNvSpPr>
          <p:nvPr/>
        </p:nvSpPr>
        <p:spPr bwMode="auto">
          <a:xfrm>
            <a:off x="8495427" y="6265586"/>
            <a:ext cx="631320" cy="592414"/>
          </a:xfrm>
          <a:custGeom>
            <a:avLst/>
            <a:gdLst>
              <a:gd name="T0" fmla="*/ 317 w 317"/>
              <a:gd name="T1" fmla="*/ 311 h 311"/>
              <a:gd name="T2" fmla="*/ 317 w 317"/>
              <a:gd name="T3" fmla="*/ 311 h 311"/>
              <a:gd name="T4" fmla="*/ 315 w 317"/>
              <a:gd name="T5" fmla="*/ 284 h 311"/>
              <a:gd name="T6" fmla="*/ 312 w 317"/>
              <a:gd name="T7" fmla="*/ 257 h 311"/>
              <a:gd name="T8" fmla="*/ 307 w 317"/>
              <a:gd name="T9" fmla="*/ 230 h 311"/>
              <a:gd name="T10" fmla="*/ 298 w 317"/>
              <a:gd name="T11" fmla="*/ 203 h 311"/>
              <a:gd name="T12" fmla="*/ 287 w 317"/>
              <a:gd name="T13" fmla="*/ 176 h 311"/>
              <a:gd name="T14" fmla="*/ 274 w 317"/>
              <a:gd name="T15" fmla="*/ 152 h 311"/>
              <a:gd name="T16" fmla="*/ 259 w 317"/>
              <a:gd name="T17" fmla="*/ 128 h 311"/>
              <a:gd name="T18" fmla="*/ 240 w 317"/>
              <a:gd name="T19" fmla="*/ 106 h 311"/>
              <a:gd name="T20" fmla="*/ 240 w 317"/>
              <a:gd name="T21" fmla="*/ 106 h 311"/>
              <a:gd name="T22" fmla="*/ 229 w 317"/>
              <a:gd name="T23" fmla="*/ 92 h 311"/>
              <a:gd name="T24" fmla="*/ 216 w 317"/>
              <a:gd name="T25" fmla="*/ 80 h 311"/>
              <a:gd name="T26" fmla="*/ 202 w 317"/>
              <a:gd name="T27" fmla="*/ 69 h 311"/>
              <a:gd name="T28" fmla="*/ 189 w 317"/>
              <a:gd name="T29" fmla="*/ 58 h 311"/>
              <a:gd name="T30" fmla="*/ 175 w 317"/>
              <a:gd name="T31" fmla="*/ 48 h 311"/>
              <a:gd name="T32" fmla="*/ 160 w 317"/>
              <a:gd name="T33" fmla="*/ 39 h 311"/>
              <a:gd name="T34" fmla="*/ 145 w 317"/>
              <a:gd name="T35" fmla="*/ 31 h 311"/>
              <a:gd name="T36" fmla="*/ 130 w 317"/>
              <a:gd name="T37" fmla="*/ 24 h 311"/>
              <a:gd name="T38" fmla="*/ 114 w 317"/>
              <a:gd name="T39" fmla="*/ 18 h 311"/>
              <a:gd name="T40" fmla="*/ 99 w 317"/>
              <a:gd name="T41" fmla="*/ 12 h 311"/>
              <a:gd name="T42" fmla="*/ 82 w 317"/>
              <a:gd name="T43" fmla="*/ 8 h 311"/>
              <a:gd name="T44" fmla="*/ 66 w 317"/>
              <a:gd name="T45" fmla="*/ 5 h 311"/>
              <a:gd name="T46" fmla="*/ 49 w 317"/>
              <a:gd name="T47" fmla="*/ 2 h 311"/>
              <a:gd name="T48" fmla="*/ 32 w 317"/>
              <a:gd name="T49" fmla="*/ 0 h 311"/>
              <a:gd name="T50" fmla="*/ 15 w 317"/>
              <a:gd name="T51" fmla="*/ 0 h 311"/>
              <a:gd name="T52" fmla="*/ 0 w 317"/>
              <a:gd name="T53" fmla="*/ 0 h 311"/>
              <a:gd name="T54" fmla="*/ 0 w 317"/>
              <a:gd name="T55" fmla="*/ 87 h 311"/>
              <a:gd name="T56" fmla="*/ 0 w 317"/>
              <a:gd name="T57" fmla="*/ 87 h 311"/>
              <a:gd name="T58" fmla="*/ 24 w 317"/>
              <a:gd name="T59" fmla="*/ 87 h 311"/>
              <a:gd name="T60" fmla="*/ 48 w 317"/>
              <a:gd name="T61" fmla="*/ 90 h 311"/>
              <a:gd name="T62" fmla="*/ 72 w 317"/>
              <a:gd name="T63" fmla="*/ 96 h 311"/>
              <a:gd name="T64" fmla="*/ 95 w 317"/>
              <a:gd name="T65" fmla="*/ 104 h 311"/>
              <a:gd name="T66" fmla="*/ 116 w 317"/>
              <a:gd name="T67" fmla="*/ 114 h 311"/>
              <a:gd name="T68" fmla="*/ 137 w 317"/>
              <a:gd name="T69" fmla="*/ 128 h 311"/>
              <a:gd name="T70" fmla="*/ 157 w 317"/>
              <a:gd name="T71" fmla="*/ 144 h 311"/>
              <a:gd name="T72" fmla="*/ 175 w 317"/>
              <a:gd name="T73" fmla="*/ 162 h 311"/>
              <a:gd name="T74" fmla="*/ 175 w 317"/>
              <a:gd name="T75" fmla="*/ 162 h 311"/>
              <a:gd name="T76" fmla="*/ 188 w 317"/>
              <a:gd name="T77" fmla="*/ 179 h 311"/>
              <a:gd name="T78" fmla="*/ 199 w 317"/>
              <a:gd name="T79" fmla="*/ 196 h 311"/>
              <a:gd name="T80" fmla="*/ 209 w 317"/>
              <a:gd name="T81" fmla="*/ 215 h 311"/>
              <a:gd name="T82" fmla="*/ 216 w 317"/>
              <a:gd name="T83" fmla="*/ 233 h 311"/>
              <a:gd name="T84" fmla="*/ 222 w 317"/>
              <a:gd name="T85" fmla="*/ 253 h 311"/>
              <a:gd name="T86" fmla="*/ 226 w 317"/>
              <a:gd name="T87" fmla="*/ 271 h 311"/>
              <a:gd name="T88" fmla="*/ 229 w 317"/>
              <a:gd name="T89" fmla="*/ 291 h 311"/>
              <a:gd name="T90" fmla="*/ 229 w 317"/>
              <a:gd name="T91" fmla="*/ 311 h 311"/>
              <a:gd name="T92" fmla="*/ 317 w 317"/>
              <a:gd name="T93" fmla="*/ 31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311"/>
                </a:moveTo>
                <a:lnTo>
                  <a:pt x="317" y="311"/>
                </a:lnTo>
                <a:lnTo>
                  <a:pt x="315" y="284"/>
                </a:lnTo>
                <a:lnTo>
                  <a:pt x="312" y="257"/>
                </a:lnTo>
                <a:lnTo>
                  <a:pt x="307" y="230"/>
                </a:lnTo>
                <a:lnTo>
                  <a:pt x="298" y="203"/>
                </a:lnTo>
                <a:lnTo>
                  <a:pt x="287" y="176"/>
                </a:lnTo>
                <a:lnTo>
                  <a:pt x="274" y="152"/>
                </a:lnTo>
                <a:lnTo>
                  <a:pt x="259" y="128"/>
                </a:lnTo>
                <a:lnTo>
                  <a:pt x="240" y="106"/>
                </a:lnTo>
                <a:lnTo>
                  <a:pt x="240" y="106"/>
                </a:lnTo>
                <a:lnTo>
                  <a:pt x="229" y="92"/>
                </a:lnTo>
                <a:lnTo>
                  <a:pt x="216" y="80"/>
                </a:lnTo>
                <a:lnTo>
                  <a:pt x="202" y="69"/>
                </a:lnTo>
                <a:lnTo>
                  <a:pt x="189" y="58"/>
                </a:lnTo>
                <a:lnTo>
                  <a:pt x="175" y="48"/>
                </a:lnTo>
                <a:lnTo>
                  <a:pt x="160" y="39"/>
                </a:lnTo>
                <a:lnTo>
                  <a:pt x="145" y="31"/>
                </a:lnTo>
                <a:lnTo>
                  <a:pt x="130" y="24"/>
                </a:lnTo>
                <a:lnTo>
                  <a:pt x="114" y="18"/>
                </a:lnTo>
                <a:lnTo>
                  <a:pt x="99" y="12"/>
                </a:lnTo>
                <a:lnTo>
                  <a:pt x="82" y="8"/>
                </a:lnTo>
                <a:lnTo>
                  <a:pt x="66" y="5"/>
                </a:lnTo>
                <a:lnTo>
                  <a:pt x="49" y="2"/>
                </a:lnTo>
                <a:lnTo>
                  <a:pt x="32" y="0"/>
                </a:lnTo>
                <a:lnTo>
                  <a:pt x="15" y="0"/>
                </a:lnTo>
                <a:lnTo>
                  <a:pt x="0" y="0"/>
                </a:lnTo>
                <a:lnTo>
                  <a:pt x="0" y="87"/>
                </a:lnTo>
                <a:lnTo>
                  <a:pt x="0" y="87"/>
                </a:lnTo>
                <a:lnTo>
                  <a:pt x="24" y="87"/>
                </a:lnTo>
                <a:lnTo>
                  <a:pt x="48" y="90"/>
                </a:lnTo>
                <a:lnTo>
                  <a:pt x="72" y="96"/>
                </a:lnTo>
                <a:lnTo>
                  <a:pt x="95" y="104"/>
                </a:lnTo>
                <a:lnTo>
                  <a:pt x="116" y="114"/>
                </a:lnTo>
                <a:lnTo>
                  <a:pt x="137" y="128"/>
                </a:lnTo>
                <a:lnTo>
                  <a:pt x="157" y="144"/>
                </a:lnTo>
                <a:lnTo>
                  <a:pt x="175" y="162"/>
                </a:lnTo>
                <a:lnTo>
                  <a:pt x="175" y="162"/>
                </a:lnTo>
                <a:lnTo>
                  <a:pt x="188" y="179"/>
                </a:lnTo>
                <a:lnTo>
                  <a:pt x="199" y="196"/>
                </a:lnTo>
                <a:lnTo>
                  <a:pt x="209" y="215"/>
                </a:lnTo>
                <a:lnTo>
                  <a:pt x="216" y="233"/>
                </a:lnTo>
                <a:lnTo>
                  <a:pt x="222" y="253"/>
                </a:lnTo>
                <a:lnTo>
                  <a:pt x="226" y="271"/>
                </a:lnTo>
                <a:lnTo>
                  <a:pt x="229" y="291"/>
                </a:lnTo>
                <a:lnTo>
                  <a:pt x="229" y="311"/>
                </a:lnTo>
                <a:lnTo>
                  <a:pt x="317" y="31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Imagem 9" descr="Uma imagem contendo comida, colorido, coberto&#10;&#10;Descrição gerada com muito alta confiança">
            <a:extLst>
              <a:ext uri="{FF2B5EF4-FFF2-40B4-BE49-F238E27FC236}">
                <a16:creationId xmlns:a16="http://schemas.microsoft.com/office/drawing/2014/main" id="{4D722CC8-DC3D-4050-A0C5-75FDDFEAA8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28" r="-188" b="5298"/>
          <a:stretch/>
        </p:blipFill>
        <p:spPr>
          <a:xfrm>
            <a:off x="5798242" y="2521492"/>
            <a:ext cx="5721408" cy="335720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23A86-3240-4A48-A67A-6CF7CE7B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63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57DC8-72D4-4CDE-9545-5B373411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12" y="582473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5.</a:t>
            </a:r>
            <a:r>
              <a:rPr lang="fr-FR"/>
              <a:t> résultats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B08A1-AC09-4F9E-82B8-4223B4B5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732" y="2321943"/>
            <a:ext cx="2750992" cy="371968"/>
          </a:xfrm>
        </p:spPr>
        <p:txBody>
          <a:bodyPr vert="horz" lIns="45720" tIns="45720" rIns="4572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fr-FR" i="1">
                <a:latin typeface="Century Gothic"/>
              </a:rPr>
              <a:t>Image initiale:</a:t>
            </a:r>
            <a:endParaRPr lang="pt-BR"/>
          </a:p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endParaRPr lang="fr-FR" sz="1000">
              <a:latin typeface="Century Gothic"/>
            </a:endParaRPr>
          </a:p>
        </p:txBody>
      </p:sp>
      <p:pic>
        <p:nvPicPr>
          <p:cNvPr id="5" name="Imagem 5" descr="Pintura de rosto de pessoa colorido&#10;&#10;Descrição gerada com alta confiança">
            <a:extLst>
              <a:ext uri="{FF2B5EF4-FFF2-40B4-BE49-F238E27FC236}">
                <a16:creationId xmlns:a16="http://schemas.microsoft.com/office/drawing/2014/main" id="{7F5858B3-7EE0-4064-820F-1055B4B8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73" y="2933622"/>
            <a:ext cx="3821501" cy="295378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DBD59B38-1A86-8443-BE19-9D805372569D}"/>
              </a:ext>
            </a:extLst>
          </p:cNvPr>
          <p:cNvGrpSpPr/>
          <p:nvPr/>
        </p:nvGrpSpPr>
        <p:grpSpPr>
          <a:xfrm>
            <a:off x="6096000" y="2321800"/>
            <a:ext cx="5899633" cy="3441394"/>
            <a:chOff x="5805165" y="2551519"/>
            <a:chExt cx="5899633" cy="3441394"/>
          </a:xfrm>
        </p:grpSpPr>
        <p:sp>
          <p:nvSpPr>
            <p:cNvPr id="4" name="Espace réservé du contenu 2">
              <a:extLst>
                <a:ext uri="{FF2B5EF4-FFF2-40B4-BE49-F238E27FC236}">
                  <a16:creationId xmlns:a16="http://schemas.microsoft.com/office/drawing/2014/main" id="{5DA1F580-4A69-4181-8791-93240D88B869}"/>
                </a:ext>
              </a:extLst>
            </p:cNvPr>
            <p:cNvSpPr txBox="1">
              <a:spLocks/>
            </p:cNvSpPr>
            <p:nvPr/>
          </p:nvSpPr>
          <p:spPr>
            <a:xfrm>
              <a:off x="5805165" y="2551519"/>
              <a:ext cx="5899633" cy="515741"/>
            </a:xfrm>
            <a:prstGeom prst="rect">
              <a:avLst/>
            </a:prstGeom>
          </p:spPr>
          <p:txBody>
            <a:bodyPr vert="horz" lIns="45720" tIns="45720" rIns="45720" bIns="45720" rtlCol="0" anchor="t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2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fr-FR" i="1">
                  <a:latin typeface="Century Gothic"/>
                </a:rPr>
                <a:t>Résultat du site:</a:t>
              </a:r>
              <a:endParaRPr lang="pt-BR"/>
            </a:p>
            <a:p>
              <a:pPr marL="0" inden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Font typeface="Tw Cen MT" panose="020B0602020104020603" pitchFamily="34" charset="0"/>
                <a:buNone/>
              </a:pPr>
              <a:endParaRPr lang="fr-FR" sz="1000">
                <a:latin typeface="Century Gothic"/>
              </a:endParaRPr>
            </a:p>
          </p:txBody>
        </p:sp>
        <p:pic>
          <p:nvPicPr>
            <p:cNvPr id="8" name="Imagem 9" descr="Desenho de uma pessoa&#10;&#10;Descrição gerada com alta confiança">
              <a:extLst>
                <a:ext uri="{FF2B5EF4-FFF2-40B4-BE49-F238E27FC236}">
                  <a16:creationId xmlns:a16="http://schemas.microsoft.com/office/drawing/2014/main" id="{D45EECFD-16D0-4CF5-BBF8-915B7ABBA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5165" y="3038983"/>
              <a:ext cx="5647425" cy="2953930"/>
            </a:xfrm>
            <a:prstGeom prst="rect">
              <a:avLst/>
            </a:prstGeom>
          </p:spPr>
        </p:pic>
      </p:grpSp>
      <p:pic>
        <p:nvPicPr>
          <p:cNvPr id="13" name="Graphique 12" descr="Ligne fléchée : légère courbe">
            <a:extLst>
              <a:ext uri="{FF2B5EF4-FFF2-40B4-BE49-F238E27FC236}">
                <a16:creationId xmlns:a16="http://schemas.microsoft.com/office/drawing/2014/main" id="{8E111328-0615-CA46-BEE7-E2360BA38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1916" y="3829029"/>
            <a:ext cx="914400" cy="914400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A27F31C7-3C29-FE4D-98CD-567B4937A41B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015229" y="6322173"/>
            <a:ext cx="500331" cy="569345"/>
          </a:xfrm>
          <a:custGeom>
            <a:avLst/>
            <a:gdLst>
              <a:gd name="T0" fmla="*/ 317 w 317"/>
              <a:gd name="T1" fmla="*/ 0 h 311"/>
              <a:gd name="T2" fmla="*/ 317 w 317"/>
              <a:gd name="T3" fmla="*/ 0 h 311"/>
              <a:gd name="T4" fmla="*/ 316 w 317"/>
              <a:gd name="T5" fmla="*/ 27 h 311"/>
              <a:gd name="T6" fmla="*/ 313 w 317"/>
              <a:gd name="T7" fmla="*/ 54 h 311"/>
              <a:gd name="T8" fmla="*/ 307 w 317"/>
              <a:gd name="T9" fmla="*/ 82 h 311"/>
              <a:gd name="T10" fmla="*/ 299 w 317"/>
              <a:gd name="T11" fmla="*/ 108 h 311"/>
              <a:gd name="T12" fmla="*/ 289 w 317"/>
              <a:gd name="T13" fmla="*/ 135 h 311"/>
              <a:gd name="T14" fmla="*/ 275 w 317"/>
              <a:gd name="T15" fmla="*/ 159 h 311"/>
              <a:gd name="T16" fmla="*/ 259 w 317"/>
              <a:gd name="T17" fmla="*/ 183 h 311"/>
              <a:gd name="T18" fmla="*/ 242 w 317"/>
              <a:gd name="T19" fmla="*/ 207 h 311"/>
              <a:gd name="T20" fmla="*/ 242 w 317"/>
              <a:gd name="T21" fmla="*/ 207 h 311"/>
              <a:gd name="T22" fmla="*/ 230 w 317"/>
              <a:gd name="T23" fmla="*/ 220 h 311"/>
              <a:gd name="T24" fmla="*/ 217 w 317"/>
              <a:gd name="T25" fmla="*/ 231 h 311"/>
              <a:gd name="T26" fmla="*/ 204 w 317"/>
              <a:gd name="T27" fmla="*/ 244 h 311"/>
              <a:gd name="T28" fmla="*/ 190 w 317"/>
              <a:gd name="T29" fmla="*/ 253 h 311"/>
              <a:gd name="T30" fmla="*/ 176 w 317"/>
              <a:gd name="T31" fmla="*/ 263 h 311"/>
              <a:gd name="T32" fmla="*/ 160 w 317"/>
              <a:gd name="T33" fmla="*/ 272 h 311"/>
              <a:gd name="T34" fmla="*/ 146 w 317"/>
              <a:gd name="T35" fmla="*/ 280 h 311"/>
              <a:gd name="T36" fmla="*/ 131 w 317"/>
              <a:gd name="T37" fmla="*/ 287 h 311"/>
              <a:gd name="T38" fmla="*/ 115 w 317"/>
              <a:gd name="T39" fmla="*/ 293 h 311"/>
              <a:gd name="T40" fmla="*/ 99 w 317"/>
              <a:gd name="T41" fmla="*/ 299 h 311"/>
              <a:gd name="T42" fmla="*/ 82 w 317"/>
              <a:gd name="T43" fmla="*/ 303 h 311"/>
              <a:gd name="T44" fmla="*/ 67 w 317"/>
              <a:gd name="T45" fmla="*/ 306 h 311"/>
              <a:gd name="T46" fmla="*/ 50 w 317"/>
              <a:gd name="T47" fmla="*/ 309 h 311"/>
              <a:gd name="T48" fmla="*/ 33 w 317"/>
              <a:gd name="T49" fmla="*/ 311 h 311"/>
              <a:gd name="T50" fmla="*/ 17 w 317"/>
              <a:gd name="T51" fmla="*/ 311 h 311"/>
              <a:gd name="T52" fmla="*/ 0 w 317"/>
              <a:gd name="T53" fmla="*/ 311 h 311"/>
              <a:gd name="T54" fmla="*/ 0 w 317"/>
              <a:gd name="T55" fmla="*/ 225 h 311"/>
              <a:gd name="T56" fmla="*/ 0 w 317"/>
              <a:gd name="T57" fmla="*/ 225 h 311"/>
              <a:gd name="T58" fmla="*/ 24 w 317"/>
              <a:gd name="T59" fmla="*/ 224 h 311"/>
              <a:gd name="T60" fmla="*/ 49 w 317"/>
              <a:gd name="T61" fmla="*/ 221 h 311"/>
              <a:gd name="T62" fmla="*/ 73 w 317"/>
              <a:gd name="T63" fmla="*/ 215 h 311"/>
              <a:gd name="T64" fmla="*/ 95 w 317"/>
              <a:gd name="T65" fmla="*/ 207 h 311"/>
              <a:gd name="T66" fmla="*/ 116 w 317"/>
              <a:gd name="T67" fmla="*/ 197 h 311"/>
              <a:gd name="T68" fmla="*/ 138 w 317"/>
              <a:gd name="T69" fmla="*/ 183 h 311"/>
              <a:gd name="T70" fmla="*/ 157 w 317"/>
              <a:gd name="T71" fmla="*/ 167 h 311"/>
              <a:gd name="T72" fmla="*/ 176 w 317"/>
              <a:gd name="T73" fmla="*/ 149 h 311"/>
              <a:gd name="T74" fmla="*/ 176 w 317"/>
              <a:gd name="T75" fmla="*/ 149 h 311"/>
              <a:gd name="T76" fmla="*/ 189 w 317"/>
              <a:gd name="T77" fmla="*/ 132 h 311"/>
              <a:gd name="T78" fmla="*/ 200 w 317"/>
              <a:gd name="T79" fmla="*/ 115 h 311"/>
              <a:gd name="T80" fmla="*/ 210 w 317"/>
              <a:gd name="T81" fmla="*/ 97 h 311"/>
              <a:gd name="T82" fmla="*/ 217 w 317"/>
              <a:gd name="T83" fmla="*/ 78 h 311"/>
              <a:gd name="T84" fmla="*/ 222 w 317"/>
              <a:gd name="T85" fmla="*/ 58 h 311"/>
              <a:gd name="T86" fmla="*/ 227 w 317"/>
              <a:gd name="T87" fmla="*/ 40 h 311"/>
              <a:gd name="T88" fmla="*/ 230 w 317"/>
              <a:gd name="T89" fmla="*/ 20 h 311"/>
              <a:gd name="T90" fmla="*/ 230 w 317"/>
              <a:gd name="T91" fmla="*/ 0 h 311"/>
              <a:gd name="T92" fmla="*/ 317 w 317"/>
              <a:gd name="T9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0"/>
                </a:moveTo>
                <a:lnTo>
                  <a:pt x="317" y="0"/>
                </a:lnTo>
                <a:lnTo>
                  <a:pt x="316" y="27"/>
                </a:lnTo>
                <a:lnTo>
                  <a:pt x="313" y="54"/>
                </a:lnTo>
                <a:lnTo>
                  <a:pt x="307" y="82"/>
                </a:lnTo>
                <a:lnTo>
                  <a:pt x="299" y="108"/>
                </a:lnTo>
                <a:lnTo>
                  <a:pt x="289" y="135"/>
                </a:lnTo>
                <a:lnTo>
                  <a:pt x="275" y="159"/>
                </a:lnTo>
                <a:lnTo>
                  <a:pt x="259" y="183"/>
                </a:lnTo>
                <a:lnTo>
                  <a:pt x="242" y="207"/>
                </a:lnTo>
                <a:lnTo>
                  <a:pt x="242" y="207"/>
                </a:lnTo>
                <a:lnTo>
                  <a:pt x="230" y="220"/>
                </a:lnTo>
                <a:lnTo>
                  <a:pt x="217" y="231"/>
                </a:lnTo>
                <a:lnTo>
                  <a:pt x="204" y="244"/>
                </a:lnTo>
                <a:lnTo>
                  <a:pt x="190" y="253"/>
                </a:lnTo>
                <a:lnTo>
                  <a:pt x="176" y="263"/>
                </a:lnTo>
                <a:lnTo>
                  <a:pt x="160" y="272"/>
                </a:lnTo>
                <a:lnTo>
                  <a:pt x="146" y="280"/>
                </a:lnTo>
                <a:lnTo>
                  <a:pt x="131" y="287"/>
                </a:lnTo>
                <a:lnTo>
                  <a:pt x="115" y="293"/>
                </a:lnTo>
                <a:lnTo>
                  <a:pt x="99" y="299"/>
                </a:lnTo>
                <a:lnTo>
                  <a:pt x="82" y="303"/>
                </a:lnTo>
                <a:lnTo>
                  <a:pt x="67" y="306"/>
                </a:lnTo>
                <a:lnTo>
                  <a:pt x="50" y="309"/>
                </a:lnTo>
                <a:lnTo>
                  <a:pt x="33" y="311"/>
                </a:lnTo>
                <a:lnTo>
                  <a:pt x="17" y="311"/>
                </a:lnTo>
                <a:lnTo>
                  <a:pt x="0" y="311"/>
                </a:lnTo>
                <a:lnTo>
                  <a:pt x="0" y="225"/>
                </a:lnTo>
                <a:lnTo>
                  <a:pt x="0" y="225"/>
                </a:lnTo>
                <a:lnTo>
                  <a:pt x="24" y="224"/>
                </a:lnTo>
                <a:lnTo>
                  <a:pt x="49" y="221"/>
                </a:lnTo>
                <a:lnTo>
                  <a:pt x="73" y="215"/>
                </a:lnTo>
                <a:lnTo>
                  <a:pt x="95" y="207"/>
                </a:lnTo>
                <a:lnTo>
                  <a:pt x="116" y="197"/>
                </a:lnTo>
                <a:lnTo>
                  <a:pt x="138" y="183"/>
                </a:lnTo>
                <a:lnTo>
                  <a:pt x="157" y="167"/>
                </a:lnTo>
                <a:lnTo>
                  <a:pt x="176" y="149"/>
                </a:lnTo>
                <a:lnTo>
                  <a:pt x="176" y="149"/>
                </a:lnTo>
                <a:lnTo>
                  <a:pt x="189" y="132"/>
                </a:lnTo>
                <a:lnTo>
                  <a:pt x="200" y="115"/>
                </a:lnTo>
                <a:lnTo>
                  <a:pt x="210" y="97"/>
                </a:lnTo>
                <a:lnTo>
                  <a:pt x="217" y="78"/>
                </a:lnTo>
                <a:lnTo>
                  <a:pt x="222" y="58"/>
                </a:lnTo>
                <a:lnTo>
                  <a:pt x="227" y="40"/>
                </a:lnTo>
                <a:lnTo>
                  <a:pt x="230" y="20"/>
                </a:lnTo>
                <a:lnTo>
                  <a:pt x="230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8A14F43A-AA0B-4543-8E65-15D56C941F58}"/>
              </a:ext>
            </a:extLst>
          </p:cNvPr>
          <p:cNvSpPr>
            <a:spLocks/>
          </p:cNvSpPr>
          <p:nvPr/>
        </p:nvSpPr>
        <p:spPr bwMode="auto">
          <a:xfrm>
            <a:off x="2589505" y="5985048"/>
            <a:ext cx="503238" cy="493713"/>
          </a:xfrm>
          <a:custGeom>
            <a:avLst/>
            <a:gdLst>
              <a:gd name="T0" fmla="*/ 317 w 317"/>
              <a:gd name="T1" fmla="*/ 0 h 311"/>
              <a:gd name="T2" fmla="*/ 317 w 317"/>
              <a:gd name="T3" fmla="*/ 0 h 311"/>
              <a:gd name="T4" fmla="*/ 316 w 317"/>
              <a:gd name="T5" fmla="*/ 27 h 311"/>
              <a:gd name="T6" fmla="*/ 313 w 317"/>
              <a:gd name="T7" fmla="*/ 54 h 311"/>
              <a:gd name="T8" fmla="*/ 307 w 317"/>
              <a:gd name="T9" fmla="*/ 81 h 311"/>
              <a:gd name="T10" fmla="*/ 299 w 317"/>
              <a:gd name="T11" fmla="*/ 108 h 311"/>
              <a:gd name="T12" fmla="*/ 289 w 317"/>
              <a:gd name="T13" fmla="*/ 133 h 311"/>
              <a:gd name="T14" fmla="*/ 275 w 317"/>
              <a:gd name="T15" fmla="*/ 159 h 311"/>
              <a:gd name="T16" fmla="*/ 259 w 317"/>
              <a:gd name="T17" fmla="*/ 183 h 311"/>
              <a:gd name="T18" fmla="*/ 242 w 317"/>
              <a:gd name="T19" fmla="*/ 205 h 311"/>
              <a:gd name="T20" fmla="*/ 242 w 317"/>
              <a:gd name="T21" fmla="*/ 205 h 311"/>
              <a:gd name="T22" fmla="*/ 230 w 317"/>
              <a:gd name="T23" fmla="*/ 219 h 311"/>
              <a:gd name="T24" fmla="*/ 217 w 317"/>
              <a:gd name="T25" fmla="*/ 231 h 311"/>
              <a:gd name="T26" fmla="*/ 204 w 317"/>
              <a:gd name="T27" fmla="*/ 242 h 311"/>
              <a:gd name="T28" fmla="*/ 190 w 317"/>
              <a:gd name="T29" fmla="*/ 253 h 311"/>
              <a:gd name="T30" fmla="*/ 176 w 317"/>
              <a:gd name="T31" fmla="*/ 262 h 311"/>
              <a:gd name="T32" fmla="*/ 160 w 317"/>
              <a:gd name="T33" fmla="*/ 272 h 311"/>
              <a:gd name="T34" fmla="*/ 146 w 317"/>
              <a:gd name="T35" fmla="*/ 279 h 311"/>
              <a:gd name="T36" fmla="*/ 131 w 317"/>
              <a:gd name="T37" fmla="*/ 286 h 311"/>
              <a:gd name="T38" fmla="*/ 115 w 317"/>
              <a:gd name="T39" fmla="*/ 291 h 311"/>
              <a:gd name="T40" fmla="*/ 99 w 317"/>
              <a:gd name="T41" fmla="*/ 297 h 311"/>
              <a:gd name="T42" fmla="*/ 82 w 317"/>
              <a:gd name="T43" fmla="*/ 301 h 311"/>
              <a:gd name="T44" fmla="*/ 67 w 317"/>
              <a:gd name="T45" fmla="*/ 306 h 311"/>
              <a:gd name="T46" fmla="*/ 50 w 317"/>
              <a:gd name="T47" fmla="*/ 308 h 311"/>
              <a:gd name="T48" fmla="*/ 33 w 317"/>
              <a:gd name="T49" fmla="*/ 310 h 311"/>
              <a:gd name="T50" fmla="*/ 17 w 317"/>
              <a:gd name="T51" fmla="*/ 311 h 311"/>
              <a:gd name="T52" fmla="*/ 0 w 317"/>
              <a:gd name="T53" fmla="*/ 311 h 311"/>
              <a:gd name="T54" fmla="*/ 0 w 317"/>
              <a:gd name="T55" fmla="*/ 224 h 311"/>
              <a:gd name="T56" fmla="*/ 0 w 317"/>
              <a:gd name="T57" fmla="*/ 224 h 311"/>
              <a:gd name="T58" fmla="*/ 24 w 317"/>
              <a:gd name="T59" fmla="*/ 224 h 311"/>
              <a:gd name="T60" fmla="*/ 49 w 317"/>
              <a:gd name="T61" fmla="*/ 221 h 311"/>
              <a:gd name="T62" fmla="*/ 73 w 317"/>
              <a:gd name="T63" fmla="*/ 215 h 311"/>
              <a:gd name="T64" fmla="*/ 95 w 317"/>
              <a:gd name="T65" fmla="*/ 207 h 311"/>
              <a:gd name="T66" fmla="*/ 116 w 317"/>
              <a:gd name="T67" fmla="*/ 195 h 311"/>
              <a:gd name="T68" fmla="*/ 138 w 317"/>
              <a:gd name="T69" fmla="*/ 183 h 311"/>
              <a:gd name="T70" fmla="*/ 157 w 317"/>
              <a:gd name="T71" fmla="*/ 167 h 311"/>
              <a:gd name="T72" fmla="*/ 176 w 317"/>
              <a:gd name="T73" fmla="*/ 149 h 311"/>
              <a:gd name="T74" fmla="*/ 176 w 317"/>
              <a:gd name="T75" fmla="*/ 149 h 311"/>
              <a:gd name="T76" fmla="*/ 189 w 317"/>
              <a:gd name="T77" fmla="*/ 132 h 311"/>
              <a:gd name="T78" fmla="*/ 200 w 317"/>
              <a:gd name="T79" fmla="*/ 115 h 311"/>
              <a:gd name="T80" fmla="*/ 210 w 317"/>
              <a:gd name="T81" fmla="*/ 96 h 311"/>
              <a:gd name="T82" fmla="*/ 217 w 317"/>
              <a:gd name="T83" fmla="*/ 78 h 311"/>
              <a:gd name="T84" fmla="*/ 222 w 317"/>
              <a:gd name="T85" fmla="*/ 58 h 311"/>
              <a:gd name="T86" fmla="*/ 227 w 317"/>
              <a:gd name="T87" fmla="*/ 38 h 311"/>
              <a:gd name="T88" fmla="*/ 230 w 317"/>
              <a:gd name="T89" fmla="*/ 20 h 311"/>
              <a:gd name="T90" fmla="*/ 230 w 317"/>
              <a:gd name="T91" fmla="*/ 0 h 311"/>
              <a:gd name="T92" fmla="*/ 317 w 317"/>
              <a:gd name="T9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0"/>
                </a:moveTo>
                <a:lnTo>
                  <a:pt x="317" y="0"/>
                </a:lnTo>
                <a:lnTo>
                  <a:pt x="316" y="27"/>
                </a:lnTo>
                <a:lnTo>
                  <a:pt x="313" y="54"/>
                </a:lnTo>
                <a:lnTo>
                  <a:pt x="307" y="81"/>
                </a:lnTo>
                <a:lnTo>
                  <a:pt x="299" y="108"/>
                </a:lnTo>
                <a:lnTo>
                  <a:pt x="289" y="133"/>
                </a:lnTo>
                <a:lnTo>
                  <a:pt x="275" y="159"/>
                </a:lnTo>
                <a:lnTo>
                  <a:pt x="259" y="183"/>
                </a:lnTo>
                <a:lnTo>
                  <a:pt x="242" y="205"/>
                </a:lnTo>
                <a:lnTo>
                  <a:pt x="242" y="205"/>
                </a:lnTo>
                <a:lnTo>
                  <a:pt x="230" y="219"/>
                </a:lnTo>
                <a:lnTo>
                  <a:pt x="217" y="231"/>
                </a:lnTo>
                <a:lnTo>
                  <a:pt x="204" y="242"/>
                </a:lnTo>
                <a:lnTo>
                  <a:pt x="190" y="253"/>
                </a:lnTo>
                <a:lnTo>
                  <a:pt x="176" y="262"/>
                </a:lnTo>
                <a:lnTo>
                  <a:pt x="160" y="272"/>
                </a:lnTo>
                <a:lnTo>
                  <a:pt x="146" y="279"/>
                </a:lnTo>
                <a:lnTo>
                  <a:pt x="131" y="286"/>
                </a:lnTo>
                <a:lnTo>
                  <a:pt x="115" y="291"/>
                </a:lnTo>
                <a:lnTo>
                  <a:pt x="99" y="297"/>
                </a:lnTo>
                <a:lnTo>
                  <a:pt x="82" y="301"/>
                </a:lnTo>
                <a:lnTo>
                  <a:pt x="67" y="306"/>
                </a:lnTo>
                <a:lnTo>
                  <a:pt x="50" y="308"/>
                </a:lnTo>
                <a:lnTo>
                  <a:pt x="33" y="310"/>
                </a:lnTo>
                <a:lnTo>
                  <a:pt x="17" y="311"/>
                </a:lnTo>
                <a:lnTo>
                  <a:pt x="0" y="311"/>
                </a:lnTo>
                <a:lnTo>
                  <a:pt x="0" y="224"/>
                </a:lnTo>
                <a:lnTo>
                  <a:pt x="0" y="224"/>
                </a:lnTo>
                <a:lnTo>
                  <a:pt x="24" y="224"/>
                </a:lnTo>
                <a:lnTo>
                  <a:pt x="49" y="221"/>
                </a:lnTo>
                <a:lnTo>
                  <a:pt x="73" y="215"/>
                </a:lnTo>
                <a:lnTo>
                  <a:pt x="95" y="207"/>
                </a:lnTo>
                <a:lnTo>
                  <a:pt x="116" y="195"/>
                </a:lnTo>
                <a:lnTo>
                  <a:pt x="138" y="183"/>
                </a:lnTo>
                <a:lnTo>
                  <a:pt x="157" y="167"/>
                </a:lnTo>
                <a:lnTo>
                  <a:pt x="176" y="149"/>
                </a:lnTo>
                <a:lnTo>
                  <a:pt x="176" y="149"/>
                </a:lnTo>
                <a:lnTo>
                  <a:pt x="189" y="132"/>
                </a:lnTo>
                <a:lnTo>
                  <a:pt x="200" y="115"/>
                </a:lnTo>
                <a:lnTo>
                  <a:pt x="210" y="96"/>
                </a:lnTo>
                <a:lnTo>
                  <a:pt x="217" y="78"/>
                </a:lnTo>
                <a:lnTo>
                  <a:pt x="222" y="58"/>
                </a:lnTo>
                <a:lnTo>
                  <a:pt x="227" y="38"/>
                </a:lnTo>
                <a:lnTo>
                  <a:pt x="230" y="20"/>
                </a:lnTo>
                <a:lnTo>
                  <a:pt x="230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DD67FCA5-7C3F-9A49-870E-864303CC7623}"/>
              </a:ext>
            </a:extLst>
          </p:cNvPr>
          <p:cNvSpPr>
            <a:spLocks/>
          </p:cNvSpPr>
          <p:nvPr/>
        </p:nvSpPr>
        <p:spPr bwMode="auto">
          <a:xfrm rot="10800000">
            <a:off x="8273243" y="5862065"/>
            <a:ext cx="631320" cy="592414"/>
          </a:xfrm>
          <a:custGeom>
            <a:avLst/>
            <a:gdLst>
              <a:gd name="T0" fmla="*/ 317 w 317"/>
              <a:gd name="T1" fmla="*/ 312 h 312"/>
              <a:gd name="T2" fmla="*/ 317 w 317"/>
              <a:gd name="T3" fmla="*/ 312 h 312"/>
              <a:gd name="T4" fmla="*/ 316 w 317"/>
              <a:gd name="T5" fmla="*/ 284 h 312"/>
              <a:gd name="T6" fmla="*/ 313 w 317"/>
              <a:gd name="T7" fmla="*/ 257 h 312"/>
              <a:gd name="T8" fmla="*/ 307 w 317"/>
              <a:gd name="T9" fmla="*/ 230 h 312"/>
              <a:gd name="T10" fmla="*/ 299 w 317"/>
              <a:gd name="T11" fmla="*/ 203 h 312"/>
              <a:gd name="T12" fmla="*/ 289 w 317"/>
              <a:gd name="T13" fmla="*/ 178 h 312"/>
              <a:gd name="T14" fmla="*/ 275 w 317"/>
              <a:gd name="T15" fmla="*/ 152 h 312"/>
              <a:gd name="T16" fmla="*/ 259 w 317"/>
              <a:gd name="T17" fmla="*/ 128 h 312"/>
              <a:gd name="T18" fmla="*/ 242 w 317"/>
              <a:gd name="T19" fmla="*/ 106 h 312"/>
              <a:gd name="T20" fmla="*/ 242 w 317"/>
              <a:gd name="T21" fmla="*/ 106 h 312"/>
              <a:gd name="T22" fmla="*/ 230 w 317"/>
              <a:gd name="T23" fmla="*/ 93 h 312"/>
              <a:gd name="T24" fmla="*/ 217 w 317"/>
              <a:gd name="T25" fmla="*/ 80 h 312"/>
              <a:gd name="T26" fmla="*/ 204 w 317"/>
              <a:gd name="T27" fmla="*/ 69 h 312"/>
              <a:gd name="T28" fmla="*/ 190 w 317"/>
              <a:gd name="T29" fmla="*/ 59 h 312"/>
              <a:gd name="T30" fmla="*/ 176 w 317"/>
              <a:gd name="T31" fmla="*/ 49 h 312"/>
              <a:gd name="T32" fmla="*/ 160 w 317"/>
              <a:gd name="T33" fmla="*/ 41 h 312"/>
              <a:gd name="T34" fmla="*/ 146 w 317"/>
              <a:gd name="T35" fmla="*/ 32 h 312"/>
              <a:gd name="T36" fmla="*/ 131 w 317"/>
              <a:gd name="T37" fmla="*/ 25 h 312"/>
              <a:gd name="T38" fmla="*/ 115 w 317"/>
              <a:gd name="T39" fmla="*/ 19 h 312"/>
              <a:gd name="T40" fmla="*/ 99 w 317"/>
              <a:gd name="T41" fmla="*/ 14 h 312"/>
              <a:gd name="T42" fmla="*/ 82 w 317"/>
              <a:gd name="T43" fmla="*/ 10 h 312"/>
              <a:gd name="T44" fmla="*/ 67 w 317"/>
              <a:gd name="T45" fmla="*/ 5 h 312"/>
              <a:gd name="T46" fmla="*/ 50 w 317"/>
              <a:gd name="T47" fmla="*/ 2 h 312"/>
              <a:gd name="T48" fmla="*/ 33 w 317"/>
              <a:gd name="T49" fmla="*/ 1 h 312"/>
              <a:gd name="T50" fmla="*/ 17 w 317"/>
              <a:gd name="T51" fmla="*/ 0 h 312"/>
              <a:gd name="T52" fmla="*/ 0 w 317"/>
              <a:gd name="T53" fmla="*/ 0 h 312"/>
              <a:gd name="T54" fmla="*/ 0 w 317"/>
              <a:gd name="T55" fmla="*/ 87 h 312"/>
              <a:gd name="T56" fmla="*/ 0 w 317"/>
              <a:gd name="T57" fmla="*/ 87 h 312"/>
              <a:gd name="T58" fmla="*/ 24 w 317"/>
              <a:gd name="T59" fmla="*/ 87 h 312"/>
              <a:gd name="T60" fmla="*/ 49 w 317"/>
              <a:gd name="T61" fmla="*/ 92 h 312"/>
              <a:gd name="T62" fmla="*/ 73 w 317"/>
              <a:gd name="T63" fmla="*/ 97 h 312"/>
              <a:gd name="T64" fmla="*/ 95 w 317"/>
              <a:gd name="T65" fmla="*/ 104 h 312"/>
              <a:gd name="T66" fmla="*/ 116 w 317"/>
              <a:gd name="T67" fmla="*/ 116 h 312"/>
              <a:gd name="T68" fmla="*/ 138 w 317"/>
              <a:gd name="T69" fmla="*/ 128 h 312"/>
              <a:gd name="T70" fmla="*/ 157 w 317"/>
              <a:gd name="T71" fmla="*/ 145 h 312"/>
              <a:gd name="T72" fmla="*/ 176 w 317"/>
              <a:gd name="T73" fmla="*/ 164 h 312"/>
              <a:gd name="T74" fmla="*/ 176 w 317"/>
              <a:gd name="T75" fmla="*/ 164 h 312"/>
              <a:gd name="T76" fmla="*/ 189 w 317"/>
              <a:gd name="T77" fmla="*/ 179 h 312"/>
              <a:gd name="T78" fmla="*/ 200 w 317"/>
              <a:gd name="T79" fmla="*/ 198 h 312"/>
              <a:gd name="T80" fmla="*/ 210 w 317"/>
              <a:gd name="T81" fmla="*/ 215 h 312"/>
              <a:gd name="T82" fmla="*/ 217 w 317"/>
              <a:gd name="T83" fmla="*/ 234 h 312"/>
              <a:gd name="T84" fmla="*/ 222 w 317"/>
              <a:gd name="T85" fmla="*/ 253 h 312"/>
              <a:gd name="T86" fmla="*/ 227 w 317"/>
              <a:gd name="T87" fmla="*/ 273 h 312"/>
              <a:gd name="T88" fmla="*/ 230 w 317"/>
              <a:gd name="T89" fmla="*/ 292 h 312"/>
              <a:gd name="T90" fmla="*/ 230 w 317"/>
              <a:gd name="T91" fmla="*/ 312 h 312"/>
              <a:gd name="T92" fmla="*/ 317 w 317"/>
              <a:gd name="T93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2">
                <a:moveTo>
                  <a:pt x="317" y="312"/>
                </a:moveTo>
                <a:lnTo>
                  <a:pt x="317" y="312"/>
                </a:lnTo>
                <a:lnTo>
                  <a:pt x="316" y="284"/>
                </a:lnTo>
                <a:lnTo>
                  <a:pt x="313" y="257"/>
                </a:lnTo>
                <a:lnTo>
                  <a:pt x="307" y="230"/>
                </a:lnTo>
                <a:lnTo>
                  <a:pt x="299" y="203"/>
                </a:lnTo>
                <a:lnTo>
                  <a:pt x="289" y="178"/>
                </a:lnTo>
                <a:lnTo>
                  <a:pt x="275" y="152"/>
                </a:lnTo>
                <a:lnTo>
                  <a:pt x="259" y="128"/>
                </a:lnTo>
                <a:lnTo>
                  <a:pt x="242" y="106"/>
                </a:lnTo>
                <a:lnTo>
                  <a:pt x="242" y="106"/>
                </a:lnTo>
                <a:lnTo>
                  <a:pt x="230" y="93"/>
                </a:lnTo>
                <a:lnTo>
                  <a:pt x="217" y="80"/>
                </a:lnTo>
                <a:lnTo>
                  <a:pt x="204" y="69"/>
                </a:lnTo>
                <a:lnTo>
                  <a:pt x="190" y="59"/>
                </a:lnTo>
                <a:lnTo>
                  <a:pt x="176" y="49"/>
                </a:lnTo>
                <a:lnTo>
                  <a:pt x="160" y="41"/>
                </a:lnTo>
                <a:lnTo>
                  <a:pt x="146" y="32"/>
                </a:lnTo>
                <a:lnTo>
                  <a:pt x="131" y="25"/>
                </a:lnTo>
                <a:lnTo>
                  <a:pt x="115" y="19"/>
                </a:lnTo>
                <a:lnTo>
                  <a:pt x="99" y="14"/>
                </a:lnTo>
                <a:lnTo>
                  <a:pt x="82" y="10"/>
                </a:lnTo>
                <a:lnTo>
                  <a:pt x="67" y="5"/>
                </a:lnTo>
                <a:lnTo>
                  <a:pt x="50" y="2"/>
                </a:lnTo>
                <a:lnTo>
                  <a:pt x="33" y="1"/>
                </a:lnTo>
                <a:lnTo>
                  <a:pt x="17" y="0"/>
                </a:lnTo>
                <a:lnTo>
                  <a:pt x="0" y="0"/>
                </a:lnTo>
                <a:lnTo>
                  <a:pt x="0" y="87"/>
                </a:lnTo>
                <a:lnTo>
                  <a:pt x="0" y="87"/>
                </a:lnTo>
                <a:lnTo>
                  <a:pt x="24" y="87"/>
                </a:lnTo>
                <a:lnTo>
                  <a:pt x="49" y="92"/>
                </a:lnTo>
                <a:lnTo>
                  <a:pt x="73" y="97"/>
                </a:lnTo>
                <a:lnTo>
                  <a:pt x="95" y="104"/>
                </a:lnTo>
                <a:lnTo>
                  <a:pt x="116" y="116"/>
                </a:lnTo>
                <a:lnTo>
                  <a:pt x="138" y="128"/>
                </a:lnTo>
                <a:lnTo>
                  <a:pt x="157" y="145"/>
                </a:lnTo>
                <a:lnTo>
                  <a:pt x="176" y="164"/>
                </a:lnTo>
                <a:lnTo>
                  <a:pt x="176" y="164"/>
                </a:lnTo>
                <a:lnTo>
                  <a:pt x="189" y="179"/>
                </a:lnTo>
                <a:lnTo>
                  <a:pt x="200" y="198"/>
                </a:lnTo>
                <a:lnTo>
                  <a:pt x="210" y="215"/>
                </a:lnTo>
                <a:lnTo>
                  <a:pt x="217" y="234"/>
                </a:lnTo>
                <a:lnTo>
                  <a:pt x="222" y="253"/>
                </a:lnTo>
                <a:lnTo>
                  <a:pt x="227" y="273"/>
                </a:lnTo>
                <a:lnTo>
                  <a:pt x="230" y="292"/>
                </a:lnTo>
                <a:lnTo>
                  <a:pt x="230" y="312"/>
                </a:lnTo>
                <a:lnTo>
                  <a:pt x="317" y="31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DC3166A9-EDFC-164B-8D90-155651C7DF0D}"/>
              </a:ext>
            </a:extLst>
          </p:cNvPr>
          <p:cNvSpPr>
            <a:spLocks/>
          </p:cNvSpPr>
          <p:nvPr/>
        </p:nvSpPr>
        <p:spPr bwMode="auto">
          <a:xfrm>
            <a:off x="8944001" y="6304071"/>
            <a:ext cx="631320" cy="592414"/>
          </a:xfrm>
          <a:custGeom>
            <a:avLst/>
            <a:gdLst>
              <a:gd name="T0" fmla="*/ 317 w 317"/>
              <a:gd name="T1" fmla="*/ 311 h 311"/>
              <a:gd name="T2" fmla="*/ 317 w 317"/>
              <a:gd name="T3" fmla="*/ 311 h 311"/>
              <a:gd name="T4" fmla="*/ 315 w 317"/>
              <a:gd name="T5" fmla="*/ 284 h 311"/>
              <a:gd name="T6" fmla="*/ 312 w 317"/>
              <a:gd name="T7" fmla="*/ 257 h 311"/>
              <a:gd name="T8" fmla="*/ 307 w 317"/>
              <a:gd name="T9" fmla="*/ 230 h 311"/>
              <a:gd name="T10" fmla="*/ 298 w 317"/>
              <a:gd name="T11" fmla="*/ 203 h 311"/>
              <a:gd name="T12" fmla="*/ 287 w 317"/>
              <a:gd name="T13" fmla="*/ 176 h 311"/>
              <a:gd name="T14" fmla="*/ 274 w 317"/>
              <a:gd name="T15" fmla="*/ 152 h 311"/>
              <a:gd name="T16" fmla="*/ 259 w 317"/>
              <a:gd name="T17" fmla="*/ 128 h 311"/>
              <a:gd name="T18" fmla="*/ 240 w 317"/>
              <a:gd name="T19" fmla="*/ 106 h 311"/>
              <a:gd name="T20" fmla="*/ 240 w 317"/>
              <a:gd name="T21" fmla="*/ 106 h 311"/>
              <a:gd name="T22" fmla="*/ 229 w 317"/>
              <a:gd name="T23" fmla="*/ 92 h 311"/>
              <a:gd name="T24" fmla="*/ 216 w 317"/>
              <a:gd name="T25" fmla="*/ 80 h 311"/>
              <a:gd name="T26" fmla="*/ 202 w 317"/>
              <a:gd name="T27" fmla="*/ 69 h 311"/>
              <a:gd name="T28" fmla="*/ 189 w 317"/>
              <a:gd name="T29" fmla="*/ 58 h 311"/>
              <a:gd name="T30" fmla="*/ 175 w 317"/>
              <a:gd name="T31" fmla="*/ 48 h 311"/>
              <a:gd name="T32" fmla="*/ 160 w 317"/>
              <a:gd name="T33" fmla="*/ 39 h 311"/>
              <a:gd name="T34" fmla="*/ 145 w 317"/>
              <a:gd name="T35" fmla="*/ 31 h 311"/>
              <a:gd name="T36" fmla="*/ 130 w 317"/>
              <a:gd name="T37" fmla="*/ 24 h 311"/>
              <a:gd name="T38" fmla="*/ 114 w 317"/>
              <a:gd name="T39" fmla="*/ 18 h 311"/>
              <a:gd name="T40" fmla="*/ 99 w 317"/>
              <a:gd name="T41" fmla="*/ 12 h 311"/>
              <a:gd name="T42" fmla="*/ 82 w 317"/>
              <a:gd name="T43" fmla="*/ 8 h 311"/>
              <a:gd name="T44" fmla="*/ 66 w 317"/>
              <a:gd name="T45" fmla="*/ 5 h 311"/>
              <a:gd name="T46" fmla="*/ 49 w 317"/>
              <a:gd name="T47" fmla="*/ 2 h 311"/>
              <a:gd name="T48" fmla="*/ 32 w 317"/>
              <a:gd name="T49" fmla="*/ 0 h 311"/>
              <a:gd name="T50" fmla="*/ 15 w 317"/>
              <a:gd name="T51" fmla="*/ 0 h 311"/>
              <a:gd name="T52" fmla="*/ 0 w 317"/>
              <a:gd name="T53" fmla="*/ 0 h 311"/>
              <a:gd name="T54" fmla="*/ 0 w 317"/>
              <a:gd name="T55" fmla="*/ 87 h 311"/>
              <a:gd name="T56" fmla="*/ 0 w 317"/>
              <a:gd name="T57" fmla="*/ 87 h 311"/>
              <a:gd name="T58" fmla="*/ 24 w 317"/>
              <a:gd name="T59" fmla="*/ 87 h 311"/>
              <a:gd name="T60" fmla="*/ 48 w 317"/>
              <a:gd name="T61" fmla="*/ 90 h 311"/>
              <a:gd name="T62" fmla="*/ 72 w 317"/>
              <a:gd name="T63" fmla="*/ 96 h 311"/>
              <a:gd name="T64" fmla="*/ 95 w 317"/>
              <a:gd name="T65" fmla="*/ 104 h 311"/>
              <a:gd name="T66" fmla="*/ 116 w 317"/>
              <a:gd name="T67" fmla="*/ 114 h 311"/>
              <a:gd name="T68" fmla="*/ 137 w 317"/>
              <a:gd name="T69" fmla="*/ 128 h 311"/>
              <a:gd name="T70" fmla="*/ 157 w 317"/>
              <a:gd name="T71" fmla="*/ 144 h 311"/>
              <a:gd name="T72" fmla="*/ 175 w 317"/>
              <a:gd name="T73" fmla="*/ 162 h 311"/>
              <a:gd name="T74" fmla="*/ 175 w 317"/>
              <a:gd name="T75" fmla="*/ 162 h 311"/>
              <a:gd name="T76" fmla="*/ 188 w 317"/>
              <a:gd name="T77" fmla="*/ 179 h 311"/>
              <a:gd name="T78" fmla="*/ 199 w 317"/>
              <a:gd name="T79" fmla="*/ 196 h 311"/>
              <a:gd name="T80" fmla="*/ 209 w 317"/>
              <a:gd name="T81" fmla="*/ 215 h 311"/>
              <a:gd name="T82" fmla="*/ 216 w 317"/>
              <a:gd name="T83" fmla="*/ 233 h 311"/>
              <a:gd name="T84" fmla="*/ 222 w 317"/>
              <a:gd name="T85" fmla="*/ 253 h 311"/>
              <a:gd name="T86" fmla="*/ 226 w 317"/>
              <a:gd name="T87" fmla="*/ 271 h 311"/>
              <a:gd name="T88" fmla="*/ 229 w 317"/>
              <a:gd name="T89" fmla="*/ 291 h 311"/>
              <a:gd name="T90" fmla="*/ 229 w 317"/>
              <a:gd name="T91" fmla="*/ 311 h 311"/>
              <a:gd name="T92" fmla="*/ 317 w 317"/>
              <a:gd name="T93" fmla="*/ 31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311"/>
                </a:moveTo>
                <a:lnTo>
                  <a:pt x="317" y="311"/>
                </a:lnTo>
                <a:lnTo>
                  <a:pt x="315" y="284"/>
                </a:lnTo>
                <a:lnTo>
                  <a:pt x="312" y="257"/>
                </a:lnTo>
                <a:lnTo>
                  <a:pt x="307" y="230"/>
                </a:lnTo>
                <a:lnTo>
                  <a:pt x="298" y="203"/>
                </a:lnTo>
                <a:lnTo>
                  <a:pt x="287" y="176"/>
                </a:lnTo>
                <a:lnTo>
                  <a:pt x="274" y="152"/>
                </a:lnTo>
                <a:lnTo>
                  <a:pt x="259" y="128"/>
                </a:lnTo>
                <a:lnTo>
                  <a:pt x="240" y="106"/>
                </a:lnTo>
                <a:lnTo>
                  <a:pt x="240" y="106"/>
                </a:lnTo>
                <a:lnTo>
                  <a:pt x="229" y="92"/>
                </a:lnTo>
                <a:lnTo>
                  <a:pt x="216" y="80"/>
                </a:lnTo>
                <a:lnTo>
                  <a:pt x="202" y="69"/>
                </a:lnTo>
                <a:lnTo>
                  <a:pt x="189" y="58"/>
                </a:lnTo>
                <a:lnTo>
                  <a:pt x="175" y="48"/>
                </a:lnTo>
                <a:lnTo>
                  <a:pt x="160" y="39"/>
                </a:lnTo>
                <a:lnTo>
                  <a:pt x="145" y="31"/>
                </a:lnTo>
                <a:lnTo>
                  <a:pt x="130" y="24"/>
                </a:lnTo>
                <a:lnTo>
                  <a:pt x="114" y="18"/>
                </a:lnTo>
                <a:lnTo>
                  <a:pt x="99" y="12"/>
                </a:lnTo>
                <a:lnTo>
                  <a:pt x="82" y="8"/>
                </a:lnTo>
                <a:lnTo>
                  <a:pt x="66" y="5"/>
                </a:lnTo>
                <a:lnTo>
                  <a:pt x="49" y="2"/>
                </a:lnTo>
                <a:lnTo>
                  <a:pt x="32" y="0"/>
                </a:lnTo>
                <a:lnTo>
                  <a:pt x="15" y="0"/>
                </a:lnTo>
                <a:lnTo>
                  <a:pt x="0" y="0"/>
                </a:lnTo>
                <a:lnTo>
                  <a:pt x="0" y="87"/>
                </a:lnTo>
                <a:lnTo>
                  <a:pt x="0" y="87"/>
                </a:lnTo>
                <a:lnTo>
                  <a:pt x="24" y="87"/>
                </a:lnTo>
                <a:lnTo>
                  <a:pt x="48" y="90"/>
                </a:lnTo>
                <a:lnTo>
                  <a:pt x="72" y="96"/>
                </a:lnTo>
                <a:lnTo>
                  <a:pt x="95" y="104"/>
                </a:lnTo>
                <a:lnTo>
                  <a:pt x="116" y="114"/>
                </a:lnTo>
                <a:lnTo>
                  <a:pt x="137" y="128"/>
                </a:lnTo>
                <a:lnTo>
                  <a:pt x="157" y="144"/>
                </a:lnTo>
                <a:lnTo>
                  <a:pt x="175" y="162"/>
                </a:lnTo>
                <a:lnTo>
                  <a:pt x="175" y="162"/>
                </a:lnTo>
                <a:lnTo>
                  <a:pt x="188" y="179"/>
                </a:lnTo>
                <a:lnTo>
                  <a:pt x="199" y="196"/>
                </a:lnTo>
                <a:lnTo>
                  <a:pt x="209" y="215"/>
                </a:lnTo>
                <a:lnTo>
                  <a:pt x="216" y="233"/>
                </a:lnTo>
                <a:lnTo>
                  <a:pt x="222" y="253"/>
                </a:lnTo>
                <a:lnTo>
                  <a:pt x="226" y="271"/>
                </a:lnTo>
                <a:lnTo>
                  <a:pt x="229" y="291"/>
                </a:lnTo>
                <a:lnTo>
                  <a:pt x="229" y="311"/>
                </a:lnTo>
                <a:lnTo>
                  <a:pt x="317" y="31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A633A6-E102-6B42-A7DC-114312B6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87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57DC8-72D4-4CDE-9545-5B373411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5.</a:t>
            </a:r>
            <a:r>
              <a:rPr lang="fr-FR"/>
              <a:t> Résultats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B08A1-AC09-4F9E-82B8-4223B4B5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054" y="2124882"/>
            <a:ext cx="2750992" cy="371968"/>
          </a:xfrm>
        </p:spPr>
        <p:txBody>
          <a:bodyPr vert="horz" lIns="45720" tIns="45720" rIns="4572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fr-FR" i="1">
                <a:latin typeface="Century Gothic"/>
              </a:rPr>
              <a:t>Image initiale :</a:t>
            </a:r>
            <a:endParaRPr lang="pt-BR"/>
          </a:p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endParaRPr lang="fr-FR" sz="1000">
              <a:latin typeface="Century Gothic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DA1F580-4A69-4181-8791-93240D88B869}"/>
              </a:ext>
            </a:extLst>
          </p:cNvPr>
          <p:cNvSpPr txBox="1">
            <a:spLocks/>
          </p:cNvSpPr>
          <p:nvPr/>
        </p:nvSpPr>
        <p:spPr>
          <a:xfrm>
            <a:off x="5572278" y="2163148"/>
            <a:ext cx="5899633" cy="51574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None/>
            </a:pPr>
            <a:r>
              <a:rPr lang="fr-FR" i="1">
                <a:latin typeface="Century Gothic"/>
              </a:rPr>
              <a:t>Résultat du site:</a:t>
            </a:r>
            <a:endParaRPr lang="pt-BR"/>
          </a:p>
          <a:p>
            <a:pPr marL="0" inden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endParaRPr lang="fr-FR" sz="1000">
              <a:latin typeface="Century Gothic"/>
            </a:endParaRPr>
          </a:p>
        </p:txBody>
      </p:sp>
      <p:pic>
        <p:nvPicPr>
          <p:cNvPr id="8" name="Imagem 9" descr="Desenho de um cachorro&#10;&#10;Descrição gerada com alta confiança">
            <a:extLst>
              <a:ext uri="{FF2B5EF4-FFF2-40B4-BE49-F238E27FC236}">
                <a16:creationId xmlns:a16="http://schemas.microsoft.com/office/drawing/2014/main" id="{DAC9BC43-4077-43BA-91D9-7A75E22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278" y="2678889"/>
            <a:ext cx="5948438" cy="3177482"/>
          </a:xfrm>
          <a:prstGeom prst="rect">
            <a:avLst/>
          </a:prstGeom>
        </p:spPr>
      </p:pic>
      <p:pic>
        <p:nvPicPr>
          <p:cNvPr id="7" name="Graphique 6" descr="Ligne fléchée : légère courbe">
            <a:extLst>
              <a:ext uri="{FF2B5EF4-FFF2-40B4-BE49-F238E27FC236}">
                <a16:creationId xmlns:a16="http://schemas.microsoft.com/office/drawing/2014/main" id="{38CDE5C9-862B-564E-8B22-1459DC764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223" y="3810430"/>
            <a:ext cx="914400" cy="914400"/>
          </a:xfrm>
          <a:prstGeom prst="rect">
            <a:avLst/>
          </a:prstGeom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DB4F665C-3F49-1B4E-8AC2-83BEFAC2EBEF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566655" y="6369953"/>
            <a:ext cx="500331" cy="569345"/>
          </a:xfrm>
          <a:custGeom>
            <a:avLst/>
            <a:gdLst>
              <a:gd name="T0" fmla="*/ 317 w 317"/>
              <a:gd name="T1" fmla="*/ 0 h 311"/>
              <a:gd name="T2" fmla="*/ 317 w 317"/>
              <a:gd name="T3" fmla="*/ 0 h 311"/>
              <a:gd name="T4" fmla="*/ 316 w 317"/>
              <a:gd name="T5" fmla="*/ 27 h 311"/>
              <a:gd name="T6" fmla="*/ 313 w 317"/>
              <a:gd name="T7" fmla="*/ 54 h 311"/>
              <a:gd name="T8" fmla="*/ 307 w 317"/>
              <a:gd name="T9" fmla="*/ 82 h 311"/>
              <a:gd name="T10" fmla="*/ 299 w 317"/>
              <a:gd name="T11" fmla="*/ 108 h 311"/>
              <a:gd name="T12" fmla="*/ 289 w 317"/>
              <a:gd name="T13" fmla="*/ 135 h 311"/>
              <a:gd name="T14" fmla="*/ 275 w 317"/>
              <a:gd name="T15" fmla="*/ 159 h 311"/>
              <a:gd name="T16" fmla="*/ 259 w 317"/>
              <a:gd name="T17" fmla="*/ 183 h 311"/>
              <a:gd name="T18" fmla="*/ 242 w 317"/>
              <a:gd name="T19" fmla="*/ 207 h 311"/>
              <a:gd name="T20" fmla="*/ 242 w 317"/>
              <a:gd name="T21" fmla="*/ 207 h 311"/>
              <a:gd name="T22" fmla="*/ 230 w 317"/>
              <a:gd name="T23" fmla="*/ 220 h 311"/>
              <a:gd name="T24" fmla="*/ 217 w 317"/>
              <a:gd name="T25" fmla="*/ 231 h 311"/>
              <a:gd name="T26" fmla="*/ 204 w 317"/>
              <a:gd name="T27" fmla="*/ 244 h 311"/>
              <a:gd name="T28" fmla="*/ 190 w 317"/>
              <a:gd name="T29" fmla="*/ 253 h 311"/>
              <a:gd name="T30" fmla="*/ 176 w 317"/>
              <a:gd name="T31" fmla="*/ 263 h 311"/>
              <a:gd name="T32" fmla="*/ 160 w 317"/>
              <a:gd name="T33" fmla="*/ 272 h 311"/>
              <a:gd name="T34" fmla="*/ 146 w 317"/>
              <a:gd name="T35" fmla="*/ 280 h 311"/>
              <a:gd name="T36" fmla="*/ 131 w 317"/>
              <a:gd name="T37" fmla="*/ 287 h 311"/>
              <a:gd name="T38" fmla="*/ 115 w 317"/>
              <a:gd name="T39" fmla="*/ 293 h 311"/>
              <a:gd name="T40" fmla="*/ 99 w 317"/>
              <a:gd name="T41" fmla="*/ 299 h 311"/>
              <a:gd name="T42" fmla="*/ 82 w 317"/>
              <a:gd name="T43" fmla="*/ 303 h 311"/>
              <a:gd name="T44" fmla="*/ 67 w 317"/>
              <a:gd name="T45" fmla="*/ 306 h 311"/>
              <a:gd name="T46" fmla="*/ 50 w 317"/>
              <a:gd name="T47" fmla="*/ 309 h 311"/>
              <a:gd name="T48" fmla="*/ 33 w 317"/>
              <a:gd name="T49" fmla="*/ 311 h 311"/>
              <a:gd name="T50" fmla="*/ 17 w 317"/>
              <a:gd name="T51" fmla="*/ 311 h 311"/>
              <a:gd name="T52" fmla="*/ 0 w 317"/>
              <a:gd name="T53" fmla="*/ 311 h 311"/>
              <a:gd name="T54" fmla="*/ 0 w 317"/>
              <a:gd name="T55" fmla="*/ 225 h 311"/>
              <a:gd name="T56" fmla="*/ 0 w 317"/>
              <a:gd name="T57" fmla="*/ 225 h 311"/>
              <a:gd name="T58" fmla="*/ 24 w 317"/>
              <a:gd name="T59" fmla="*/ 224 h 311"/>
              <a:gd name="T60" fmla="*/ 49 w 317"/>
              <a:gd name="T61" fmla="*/ 221 h 311"/>
              <a:gd name="T62" fmla="*/ 73 w 317"/>
              <a:gd name="T63" fmla="*/ 215 h 311"/>
              <a:gd name="T64" fmla="*/ 95 w 317"/>
              <a:gd name="T65" fmla="*/ 207 h 311"/>
              <a:gd name="T66" fmla="*/ 116 w 317"/>
              <a:gd name="T67" fmla="*/ 197 h 311"/>
              <a:gd name="T68" fmla="*/ 138 w 317"/>
              <a:gd name="T69" fmla="*/ 183 h 311"/>
              <a:gd name="T70" fmla="*/ 157 w 317"/>
              <a:gd name="T71" fmla="*/ 167 h 311"/>
              <a:gd name="T72" fmla="*/ 176 w 317"/>
              <a:gd name="T73" fmla="*/ 149 h 311"/>
              <a:gd name="T74" fmla="*/ 176 w 317"/>
              <a:gd name="T75" fmla="*/ 149 h 311"/>
              <a:gd name="T76" fmla="*/ 189 w 317"/>
              <a:gd name="T77" fmla="*/ 132 h 311"/>
              <a:gd name="T78" fmla="*/ 200 w 317"/>
              <a:gd name="T79" fmla="*/ 115 h 311"/>
              <a:gd name="T80" fmla="*/ 210 w 317"/>
              <a:gd name="T81" fmla="*/ 97 h 311"/>
              <a:gd name="T82" fmla="*/ 217 w 317"/>
              <a:gd name="T83" fmla="*/ 78 h 311"/>
              <a:gd name="T84" fmla="*/ 222 w 317"/>
              <a:gd name="T85" fmla="*/ 58 h 311"/>
              <a:gd name="T86" fmla="*/ 227 w 317"/>
              <a:gd name="T87" fmla="*/ 40 h 311"/>
              <a:gd name="T88" fmla="*/ 230 w 317"/>
              <a:gd name="T89" fmla="*/ 20 h 311"/>
              <a:gd name="T90" fmla="*/ 230 w 317"/>
              <a:gd name="T91" fmla="*/ 0 h 311"/>
              <a:gd name="T92" fmla="*/ 317 w 317"/>
              <a:gd name="T9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0"/>
                </a:moveTo>
                <a:lnTo>
                  <a:pt x="317" y="0"/>
                </a:lnTo>
                <a:lnTo>
                  <a:pt x="316" y="27"/>
                </a:lnTo>
                <a:lnTo>
                  <a:pt x="313" y="54"/>
                </a:lnTo>
                <a:lnTo>
                  <a:pt x="307" y="82"/>
                </a:lnTo>
                <a:lnTo>
                  <a:pt x="299" y="108"/>
                </a:lnTo>
                <a:lnTo>
                  <a:pt x="289" y="135"/>
                </a:lnTo>
                <a:lnTo>
                  <a:pt x="275" y="159"/>
                </a:lnTo>
                <a:lnTo>
                  <a:pt x="259" y="183"/>
                </a:lnTo>
                <a:lnTo>
                  <a:pt x="242" y="207"/>
                </a:lnTo>
                <a:lnTo>
                  <a:pt x="242" y="207"/>
                </a:lnTo>
                <a:lnTo>
                  <a:pt x="230" y="220"/>
                </a:lnTo>
                <a:lnTo>
                  <a:pt x="217" y="231"/>
                </a:lnTo>
                <a:lnTo>
                  <a:pt x="204" y="244"/>
                </a:lnTo>
                <a:lnTo>
                  <a:pt x="190" y="253"/>
                </a:lnTo>
                <a:lnTo>
                  <a:pt x="176" y="263"/>
                </a:lnTo>
                <a:lnTo>
                  <a:pt x="160" y="272"/>
                </a:lnTo>
                <a:lnTo>
                  <a:pt x="146" y="280"/>
                </a:lnTo>
                <a:lnTo>
                  <a:pt x="131" y="287"/>
                </a:lnTo>
                <a:lnTo>
                  <a:pt x="115" y="293"/>
                </a:lnTo>
                <a:lnTo>
                  <a:pt x="99" y="299"/>
                </a:lnTo>
                <a:lnTo>
                  <a:pt x="82" y="303"/>
                </a:lnTo>
                <a:lnTo>
                  <a:pt x="67" y="306"/>
                </a:lnTo>
                <a:lnTo>
                  <a:pt x="50" y="309"/>
                </a:lnTo>
                <a:lnTo>
                  <a:pt x="33" y="311"/>
                </a:lnTo>
                <a:lnTo>
                  <a:pt x="17" y="311"/>
                </a:lnTo>
                <a:lnTo>
                  <a:pt x="0" y="311"/>
                </a:lnTo>
                <a:lnTo>
                  <a:pt x="0" y="225"/>
                </a:lnTo>
                <a:lnTo>
                  <a:pt x="0" y="225"/>
                </a:lnTo>
                <a:lnTo>
                  <a:pt x="24" y="224"/>
                </a:lnTo>
                <a:lnTo>
                  <a:pt x="49" y="221"/>
                </a:lnTo>
                <a:lnTo>
                  <a:pt x="73" y="215"/>
                </a:lnTo>
                <a:lnTo>
                  <a:pt x="95" y="207"/>
                </a:lnTo>
                <a:lnTo>
                  <a:pt x="116" y="197"/>
                </a:lnTo>
                <a:lnTo>
                  <a:pt x="138" y="183"/>
                </a:lnTo>
                <a:lnTo>
                  <a:pt x="157" y="167"/>
                </a:lnTo>
                <a:lnTo>
                  <a:pt x="176" y="149"/>
                </a:lnTo>
                <a:lnTo>
                  <a:pt x="176" y="149"/>
                </a:lnTo>
                <a:lnTo>
                  <a:pt x="189" y="132"/>
                </a:lnTo>
                <a:lnTo>
                  <a:pt x="200" y="115"/>
                </a:lnTo>
                <a:lnTo>
                  <a:pt x="210" y="97"/>
                </a:lnTo>
                <a:lnTo>
                  <a:pt x="217" y="78"/>
                </a:lnTo>
                <a:lnTo>
                  <a:pt x="222" y="58"/>
                </a:lnTo>
                <a:lnTo>
                  <a:pt x="227" y="40"/>
                </a:lnTo>
                <a:lnTo>
                  <a:pt x="230" y="20"/>
                </a:lnTo>
                <a:lnTo>
                  <a:pt x="230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5297827-B19C-9540-B0F3-1804250A9988}"/>
              </a:ext>
            </a:extLst>
          </p:cNvPr>
          <p:cNvSpPr>
            <a:spLocks/>
          </p:cNvSpPr>
          <p:nvPr/>
        </p:nvSpPr>
        <p:spPr bwMode="auto">
          <a:xfrm>
            <a:off x="2140931" y="6032828"/>
            <a:ext cx="503238" cy="493713"/>
          </a:xfrm>
          <a:custGeom>
            <a:avLst/>
            <a:gdLst>
              <a:gd name="T0" fmla="*/ 317 w 317"/>
              <a:gd name="T1" fmla="*/ 0 h 311"/>
              <a:gd name="T2" fmla="*/ 317 w 317"/>
              <a:gd name="T3" fmla="*/ 0 h 311"/>
              <a:gd name="T4" fmla="*/ 316 w 317"/>
              <a:gd name="T5" fmla="*/ 27 h 311"/>
              <a:gd name="T6" fmla="*/ 313 w 317"/>
              <a:gd name="T7" fmla="*/ 54 h 311"/>
              <a:gd name="T8" fmla="*/ 307 w 317"/>
              <a:gd name="T9" fmla="*/ 81 h 311"/>
              <a:gd name="T10" fmla="*/ 299 w 317"/>
              <a:gd name="T11" fmla="*/ 108 h 311"/>
              <a:gd name="T12" fmla="*/ 289 w 317"/>
              <a:gd name="T13" fmla="*/ 133 h 311"/>
              <a:gd name="T14" fmla="*/ 275 w 317"/>
              <a:gd name="T15" fmla="*/ 159 h 311"/>
              <a:gd name="T16" fmla="*/ 259 w 317"/>
              <a:gd name="T17" fmla="*/ 183 h 311"/>
              <a:gd name="T18" fmla="*/ 242 w 317"/>
              <a:gd name="T19" fmla="*/ 205 h 311"/>
              <a:gd name="T20" fmla="*/ 242 w 317"/>
              <a:gd name="T21" fmla="*/ 205 h 311"/>
              <a:gd name="T22" fmla="*/ 230 w 317"/>
              <a:gd name="T23" fmla="*/ 219 h 311"/>
              <a:gd name="T24" fmla="*/ 217 w 317"/>
              <a:gd name="T25" fmla="*/ 231 h 311"/>
              <a:gd name="T26" fmla="*/ 204 w 317"/>
              <a:gd name="T27" fmla="*/ 242 h 311"/>
              <a:gd name="T28" fmla="*/ 190 w 317"/>
              <a:gd name="T29" fmla="*/ 253 h 311"/>
              <a:gd name="T30" fmla="*/ 176 w 317"/>
              <a:gd name="T31" fmla="*/ 262 h 311"/>
              <a:gd name="T32" fmla="*/ 160 w 317"/>
              <a:gd name="T33" fmla="*/ 272 h 311"/>
              <a:gd name="T34" fmla="*/ 146 w 317"/>
              <a:gd name="T35" fmla="*/ 279 h 311"/>
              <a:gd name="T36" fmla="*/ 131 w 317"/>
              <a:gd name="T37" fmla="*/ 286 h 311"/>
              <a:gd name="T38" fmla="*/ 115 w 317"/>
              <a:gd name="T39" fmla="*/ 291 h 311"/>
              <a:gd name="T40" fmla="*/ 99 w 317"/>
              <a:gd name="T41" fmla="*/ 297 h 311"/>
              <a:gd name="T42" fmla="*/ 82 w 317"/>
              <a:gd name="T43" fmla="*/ 301 h 311"/>
              <a:gd name="T44" fmla="*/ 67 w 317"/>
              <a:gd name="T45" fmla="*/ 306 h 311"/>
              <a:gd name="T46" fmla="*/ 50 w 317"/>
              <a:gd name="T47" fmla="*/ 308 h 311"/>
              <a:gd name="T48" fmla="*/ 33 w 317"/>
              <a:gd name="T49" fmla="*/ 310 h 311"/>
              <a:gd name="T50" fmla="*/ 17 w 317"/>
              <a:gd name="T51" fmla="*/ 311 h 311"/>
              <a:gd name="T52" fmla="*/ 0 w 317"/>
              <a:gd name="T53" fmla="*/ 311 h 311"/>
              <a:gd name="T54" fmla="*/ 0 w 317"/>
              <a:gd name="T55" fmla="*/ 224 h 311"/>
              <a:gd name="T56" fmla="*/ 0 w 317"/>
              <a:gd name="T57" fmla="*/ 224 h 311"/>
              <a:gd name="T58" fmla="*/ 24 w 317"/>
              <a:gd name="T59" fmla="*/ 224 h 311"/>
              <a:gd name="T60" fmla="*/ 49 w 317"/>
              <a:gd name="T61" fmla="*/ 221 h 311"/>
              <a:gd name="T62" fmla="*/ 73 w 317"/>
              <a:gd name="T63" fmla="*/ 215 h 311"/>
              <a:gd name="T64" fmla="*/ 95 w 317"/>
              <a:gd name="T65" fmla="*/ 207 h 311"/>
              <a:gd name="T66" fmla="*/ 116 w 317"/>
              <a:gd name="T67" fmla="*/ 195 h 311"/>
              <a:gd name="T68" fmla="*/ 138 w 317"/>
              <a:gd name="T69" fmla="*/ 183 h 311"/>
              <a:gd name="T70" fmla="*/ 157 w 317"/>
              <a:gd name="T71" fmla="*/ 167 h 311"/>
              <a:gd name="T72" fmla="*/ 176 w 317"/>
              <a:gd name="T73" fmla="*/ 149 h 311"/>
              <a:gd name="T74" fmla="*/ 176 w 317"/>
              <a:gd name="T75" fmla="*/ 149 h 311"/>
              <a:gd name="T76" fmla="*/ 189 w 317"/>
              <a:gd name="T77" fmla="*/ 132 h 311"/>
              <a:gd name="T78" fmla="*/ 200 w 317"/>
              <a:gd name="T79" fmla="*/ 115 h 311"/>
              <a:gd name="T80" fmla="*/ 210 w 317"/>
              <a:gd name="T81" fmla="*/ 96 h 311"/>
              <a:gd name="T82" fmla="*/ 217 w 317"/>
              <a:gd name="T83" fmla="*/ 78 h 311"/>
              <a:gd name="T84" fmla="*/ 222 w 317"/>
              <a:gd name="T85" fmla="*/ 58 h 311"/>
              <a:gd name="T86" fmla="*/ 227 w 317"/>
              <a:gd name="T87" fmla="*/ 38 h 311"/>
              <a:gd name="T88" fmla="*/ 230 w 317"/>
              <a:gd name="T89" fmla="*/ 20 h 311"/>
              <a:gd name="T90" fmla="*/ 230 w 317"/>
              <a:gd name="T91" fmla="*/ 0 h 311"/>
              <a:gd name="T92" fmla="*/ 317 w 317"/>
              <a:gd name="T9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0"/>
                </a:moveTo>
                <a:lnTo>
                  <a:pt x="317" y="0"/>
                </a:lnTo>
                <a:lnTo>
                  <a:pt x="316" y="27"/>
                </a:lnTo>
                <a:lnTo>
                  <a:pt x="313" y="54"/>
                </a:lnTo>
                <a:lnTo>
                  <a:pt x="307" y="81"/>
                </a:lnTo>
                <a:lnTo>
                  <a:pt x="299" y="108"/>
                </a:lnTo>
                <a:lnTo>
                  <a:pt x="289" y="133"/>
                </a:lnTo>
                <a:lnTo>
                  <a:pt x="275" y="159"/>
                </a:lnTo>
                <a:lnTo>
                  <a:pt x="259" y="183"/>
                </a:lnTo>
                <a:lnTo>
                  <a:pt x="242" y="205"/>
                </a:lnTo>
                <a:lnTo>
                  <a:pt x="242" y="205"/>
                </a:lnTo>
                <a:lnTo>
                  <a:pt x="230" y="219"/>
                </a:lnTo>
                <a:lnTo>
                  <a:pt x="217" y="231"/>
                </a:lnTo>
                <a:lnTo>
                  <a:pt x="204" y="242"/>
                </a:lnTo>
                <a:lnTo>
                  <a:pt x="190" y="253"/>
                </a:lnTo>
                <a:lnTo>
                  <a:pt x="176" y="262"/>
                </a:lnTo>
                <a:lnTo>
                  <a:pt x="160" y="272"/>
                </a:lnTo>
                <a:lnTo>
                  <a:pt x="146" y="279"/>
                </a:lnTo>
                <a:lnTo>
                  <a:pt x="131" y="286"/>
                </a:lnTo>
                <a:lnTo>
                  <a:pt x="115" y="291"/>
                </a:lnTo>
                <a:lnTo>
                  <a:pt x="99" y="297"/>
                </a:lnTo>
                <a:lnTo>
                  <a:pt x="82" y="301"/>
                </a:lnTo>
                <a:lnTo>
                  <a:pt x="67" y="306"/>
                </a:lnTo>
                <a:lnTo>
                  <a:pt x="50" y="308"/>
                </a:lnTo>
                <a:lnTo>
                  <a:pt x="33" y="310"/>
                </a:lnTo>
                <a:lnTo>
                  <a:pt x="17" y="311"/>
                </a:lnTo>
                <a:lnTo>
                  <a:pt x="0" y="311"/>
                </a:lnTo>
                <a:lnTo>
                  <a:pt x="0" y="224"/>
                </a:lnTo>
                <a:lnTo>
                  <a:pt x="0" y="224"/>
                </a:lnTo>
                <a:lnTo>
                  <a:pt x="24" y="224"/>
                </a:lnTo>
                <a:lnTo>
                  <a:pt x="49" y="221"/>
                </a:lnTo>
                <a:lnTo>
                  <a:pt x="73" y="215"/>
                </a:lnTo>
                <a:lnTo>
                  <a:pt x="95" y="207"/>
                </a:lnTo>
                <a:lnTo>
                  <a:pt x="116" y="195"/>
                </a:lnTo>
                <a:lnTo>
                  <a:pt x="138" y="183"/>
                </a:lnTo>
                <a:lnTo>
                  <a:pt x="157" y="167"/>
                </a:lnTo>
                <a:lnTo>
                  <a:pt x="176" y="149"/>
                </a:lnTo>
                <a:lnTo>
                  <a:pt x="176" y="149"/>
                </a:lnTo>
                <a:lnTo>
                  <a:pt x="189" y="132"/>
                </a:lnTo>
                <a:lnTo>
                  <a:pt x="200" y="115"/>
                </a:lnTo>
                <a:lnTo>
                  <a:pt x="210" y="96"/>
                </a:lnTo>
                <a:lnTo>
                  <a:pt x="217" y="78"/>
                </a:lnTo>
                <a:lnTo>
                  <a:pt x="222" y="58"/>
                </a:lnTo>
                <a:lnTo>
                  <a:pt x="227" y="38"/>
                </a:lnTo>
                <a:lnTo>
                  <a:pt x="230" y="20"/>
                </a:lnTo>
                <a:lnTo>
                  <a:pt x="230" y="0"/>
                </a:lnTo>
                <a:lnTo>
                  <a:pt x="3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19181B1-090A-9D40-A36E-1F1AFBD55E01}"/>
              </a:ext>
            </a:extLst>
          </p:cNvPr>
          <p:cNvSpPr>
            <a:spLocks/>
          </p:cNvSpPr>
          <p:nvPr/>
        </p:nvSpPr>
        <p:spPr bwMode="auto">
          <a:xfrm rot="10800000">
            <a:off x="7824669" y="5823580"/>
            <a:ext cx="631320" cy="592414"/>
          </a:xfrm>
          <a:custGeom>
            <a:avLst/>
            <a:gdLst>
              <a:gd name="T0" fmla="*/ 317 w 317"/>
              <a:gd name="T1" fmla="*/ 312 h 312"/>
              <a:gd name="T2" fmla="*/ 317 w 317"/>
              <a:gd name="T3" fmla="*/ 312 h 312"/>
              <a:gd name="T4" fmla="*/ 316 w 317"/>
              <a:gd name="T5" fmla="*/ 284 h 312"/>
              <a:gd name="T6" fmla="*/ 313 w 317"/>
              <a:gd name="T7" fmla="*/ 257 h 312"/>
              <a:gd name="T8" fmla="*/ 307 w 317"/>
              <a:gd name="T9" fmla="*/ 230 h 312"/>
              <a:gd name="T10" fmla="*/ 299 w 317"/>
              <a:gd name="T11" fmla="*/ 203 h 312"/>
              <a:gd name="T12" fmla="*/ 289 w 317"/>
              <a:gd name="T13" fmla="*/ 178 h 312"/>
              <a:gd name="T14" fmla="*/ 275 w 317"/>
              <a:gd name="T15" fmla="*/ 152 h 312"/>
              <a:gd name="T16" fmla="*/ 259 w 317"/>
              <a:gd name="T17" fmla="*/ 128 h 312"/>
              <a:gd name="T18" fmla="*/ 242 w 317"/>
              <a:gd name="T19" fmla="*/ 106 h 312"/>
              <a:gd name="T20" fmla="*/ 242 w 317"/>
              <a:gd name="T21" fmla="*/ 106 h 312"/>
              <a:gd name="T22" fmla="*/ 230 w 317"/>
              <a:gd name="T23" fmla="*/ 93 h 312"/>
              <a:gd name="T24" fmla="*/ 217 w 317"/>
              <a:gd name="T25" fmla="*/ 80 h 312"/>
              <a:gd name="T26" fmla="*/ 204 w 317"/>
              <a:gd name="T27" fmla="*/ 69 h 312"/>
              <a:gd name="T28" fmla="*/ 190 w 317"/>
              <a:gd name="T29" fmla="*/ 59 h 312"/>
              <a:gd name="T30" fmla="*/ 176 w 317"/>
              <a:gd name="T31" fmla="*/ 49 h 312"/>
              <a:gd name="T32" fmla="*/ 160 w 317"/>
              <a:gd name="T33" fmla="*/ 41 h 312"/>
              <a:gd name="T34" fmla="*/ 146 w 317"/>
              <a:gd name="T35" fmla="*/ 32 h 312"/>
              <a:gd name="T36" fmla="*/ 131 w 317"/>
              <a:gd name="T37" fmla="*/ 25 h 312"/>
              <a:gd name="T38" fmla="*/ 115 w 317"/>
              <a:gd name="T39" fmla="*/ 19 h 312"/>
              <a:gd name="T40" fmla="*/ 99 w 317"/>
              <a:gd name="T41" fmla="*/ 14 h 312"/>
              <a:gd name="T42" fmla="*/ 82 w 317"/>
              <a:gd name="T43" fmla="*/ 10 h 312"/>
              <a:gd name="T44" fmla="*/ 67 w 317"/>
              <a:gd name="T45" fmla="*/ 5 h 312"/>
              <a:gd name="T46" fmla="*/ 50 w 317"/>
              <a:gd name="T47" fmla="*/ 2 h 312"/>
              <a:gd name="T48" fmla="*/ 33 w 317"/>
              <a:gd name="T49" fmla="*/ 1 h 312"/>
              <a:gd name="T50" fmla="*/ 17 w 317"/>
              <a:gd name="T51" fmla="*/ 0 h 312"/>
              <a:gd name="T52" fmla="*/ 0 w 317"/>
              <a:gd name="T53" fmla="*/ 0 h 312"/>
              <a:gd name="T54" fmla="*/ 0 w 317"/>
              <a:gd name="T55" fmla="*/ 87 h 312"/>
              <a:gd name="T56" fmla="*/ 0 w 317"/>
              <a:gd name="T57" fmla="*/ 87 h 312"/>
              <a:gd name="T58" fmla="*/ 24 w 317"/>
              <a:gd name="T59" fmla="*/ 87 h 312"/>
              <a:gd name="T60" fmla="*/ 49 w 317"/>
              <a:gd name="T61" fmla="*/ 92 h 312"/>
              <a:gd name="T62" fmla="*/ 73 w 317"/>
              <a:gd name="T63" fmla="*/ 97 h 312"/>
              <a:gd name="T64" fmla="*/ 95 w 317"/>
              <a:gd name="T65" fmla="*/ 104 h 312"/>
              <a:gd name="T66" fmla="*/ 116 w 317"/>
              <a:gd name="T67" fmla="*/ 116 h 312"/>
              <a:gd name="T68" fmla="*/ 138 w 317"/>
              <a:gd name="T69" fmla="*/ 128 h 312"/>
              <a:gd name="T70" fmla="*/ 157 w 317"/>
              <a:gd name="T71" fmla="*/ 145 h 312"/>
              <a:gd name="T72" fmla="*/ 176 w 317"/>
              <a:gd name="T73" fmla="*/ 164 h 312"/>
              <a:gd name="T74" fmla="*/ 176 w 317"/>
              <a:gd name="T75" fmla="*/ 164 h 312"/>
              <a:gd name="T76" fmla="*/ 189 w 317"/>
              <a:gd name="T77" fmla="*/ 179 h 312"/>
              <a:gd name="T78" fmla="*/ 200 w 317"/>
              <a:gd name="T79" fmla="*/ 198 h 312"/>
              <a:gd name="T80" fmla="*/ 210 w 317"/>
              <a:gd name="T81" fmla="*/ 215 h 312"/>
              <a:gd name="T82" fmla="*/ 217 w 317"/>
              <a:gd name="T83" fmla="*/ 234 h 312"/>
              <a:gd name="T84" fmla="*/ 222 w 317"/>
              <a:gd name="T85" fmla="*/ 253 h 312"/>
              <a:gd name="T86" fmla="*/ 227 w 317"/>
              <a:gd name="T87" fmla="*/ 273 h 312"/>
              <a:gd name="T88" fmla="*/ 230 w 317"/>
              <a:gd name="T89" fmla="*/ 292 h 312"/>
              <a:gd name="T90" fmla="*/ 230 w 317"/>
              <a:gd name="T91" fmla="*/ 312 h 312"/>
              <a:gd name="T92" fmla="*/ 317 w 317"/>
              <a:gd name="T93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2">
                <a:moveTo>
                  <a:pt x="317" y="312"/>
                </a:moveTo>
                <a:lnTo>
                  <a:pt x="317" y="312"/>
                </a:lnTo>
                <a:lnTo>
                  <a:pt x="316" y="284"/>
                </a:lnTo>
                <a:lnTo>
                  <a:pt x="313" y="257"/>
                </a:lnTo>
                <a:lnTo>
                  <a:pt x="307" y="230"/>
                </a:lnTo>
                <a:lnTo>
                  <a:pt x="299" y="203"/>
                </a:lnTo>
                <a:lnTo>
                  <a:pt x="289" y="178"/>
                </a:lnTo>
                <a:lnTo>
                  <a:pt x="275" y="152"/>
                </a:lnTo>
                <a:lnTo>
                  <a:pt x="259" y="128"/>
                </a:lnTo>
                <a:lnTo>
                  <a:pt x="242" y="106"/>
                </a:lnTo>
                <a:lnTo>
                  <a:pt x="242" y="106"/>
                </a:lnTo>
                <a:lnTo>
                  <a:pt x="230" y="93"/>
                </a:lnTo>
                <a:lnTo>
                  <a:pt x="217" y="80"/>
                </a:lnTo>
                <a:lnTo>
                  <a:pt x="204" y="69"/>
                </a:lnTo>
                <a:lnTo>
                  <a:pt x="190" y="59"/>
                </a:lnTo>
                <a:lnTo>
                  <a:pt x="176" y="49"/>
                </a:lnTo>
                <a:lnTo>
                  <a:pt x="160" y="41"/>
                </a:lnTo>
                <a:lnTo>
                  <a:pt x="146" y="32"/>
                </a:lnTo>
                <a:lnTo>
                  <a:pt x="131" y="25"/>
                </a:lnTo>
                <a:lnTo>
                  <a:pt x="115" y="19"/>
                </a:lnTo>
                <a:lnTo>
                  <a:pt x="99" y="14"/>
                </a:lnTo>
                <a:lnTo>
                  <a:pt x="82" y="10"/>
                </a:lnTo>
                <a:lnTo>
                  <a:pt x="67" y="5"/>
                </a:lnTo>
                <a:lnTo>
                  <a:pt x="50" y="2"/>
                </a:lnTo>
                <a:lnTo>
                  <a:pt x="33" y="1"/>
                </a:lnTo>
                <a:lnTo>
                  <a:pt x="17" y="0"/>
                </a:lnTo>
                <a:lnTo>
                  <a:pt x="0" y="0"/>
                </a:lnTo>
                <a:lnTo>
                  <a:pt x="0" y="87"/>
                </a:lnTo>
                <a:lnTo>
                  <a:pt x="0" y="87"/>
                </a:lnTo>
                <a:lnTo>
                  <a:pt x="24" y="87"/>
                </a:lnTo>
                <a:lnTo>
                  <a:pt x="49" y="92"/>
                </a:lnTo>
                <a:lnTo>
                  <a:pt x="73" y="97"/>
                </a:lnTo>
                <a:lnTo>
                  <a:pt x="95" y="104"/>
                </a:lnTo>
                <a:lnTo>
                  <a:pt x="116" y="116"/>
                </a:lnTo>
                <a:lnTo>
                  <a:pt x="138" y="128"/>
                </a:lnTo>
                <a:lnTo>
                  <a:pt x="157" y="145"/>
                </a:lnTo>
                <a:lnTo>
                  <a:pt x="176" y="164"/>
                </a:lnTo>
                <a:lnTo>
                  <a:pt x="176" y="164"/>
                </a:lnTo>
                <a:lnTo>
                  <a:pt x="189" y="179"/>
                </a:lnTo>
                <a:lnTo>
                  <a:pt x="200" y="198"/>
                </a:lnTo>
                <a:lnTo>
                  <a:pt x="210" y="215"/>
                </a:lnTo>
                <a:lnTo>
                  <a:pt x="217" y="234"/>
                </a:lnTo>
                <a:lnTo>
                  <a:pt x="222" y="253"/>
                </a:lnTo>
                <a:lnTo>
                  <a:pt x="227" y="273"/>
                </a:lnTo>
                <a:lnTo>
                  <a:pt x="230" y="292"/>
                </a:lnTo>
                <a:lnTo>
                  <a:pt x="230" y="312"/>
                </a:lnTo>
                <a:lnTo>
                  <a:pt x="317" y="31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6E7813C4-021D-594A-ADD3-368975CE6A7E}"/>
              </a:ext>
            </a:extLst>
          </p:cNvPr>
          <p:cNvSpPr>
            <a:spLocks/>
          </p:cNvSpPr>
          <p:nvPr/>
        </p:nvSpPr>
        <p:spPr bwMode="auto">
          <a:xfrm>
            <a:off x="8495427" y="6265586"/>
            <a:ext cx="631320" cy="592414"/>
          </a:xfrm>
          <a:custGeom>
            <a:avLst/>
            <a:gdLst>
              <a:gd name="T0" fmla="*/ 317 w 317"/>
              <a:gd name="T1" fmla="*/ 311 h 311"/>
              <a:gd name="T2" fmla="*/ 317 w 317"/>
              <a:gd name="T3" fmla="*/ 311 h 311"/>
              <a:gd name="T4" fmla="*/ 315 w 317"/>
              <a:gd name="T5" fmla="*/ 284 h 311"/>
              <a:gd name="T6" fmla="*/ 312 w 317"/>
              <a:gd name="T7" fmla="*/ 257 h 311"/>
              <a:gd name="T8" fmla="*/ 307 w 317"/>
              <a:gd name="T9" fmla="*/ 230 h 311"/>
              <a:gd name="T10" fmla="*/ 298 w 317"/>
              <a:gd name="T11" fmla="*/ 203 h 311"/>
              <a:gd name="T12" fmla="*/ 287 w 317"/>
              <a:gd name="T13" fmla="*/ 176 h 311"/>
              <a:gd name="T14" fmla="*/ 274 w 317"/>
              <a:gd name="T15" fmla="*/ 152 h 311"/>
              <a:gd name="T16" fmla="*/ 259 w 317"/>
              <a:gd name="T17" fmla="*/ 128 h 311"/>
              <a:gd name="T18" fmla="*/ 240 w 317"/>
              <a:gd name="T19" fmla="*/ 106 h 311"/>
              <a:gd name="T20" fmla="*/ 240 w 317"/>
              <a:gd name="T21" fmla="*/ 106 h 311"/>
              <a:gd name="T22" fmla="*/ 229 w 317"/>
              <a:gd name="T23" fmla="*/ 92 h 311"/>
              <a:gd name="T24" fmla="*/ 216 w 317"/>
              <a:gd name="T25" fmla="*/ 80 h 311"/>
              <a:gd name="T26" fmla="*/ 202 w 317"/>
              <a:gd name="T27" fmla="*/ 69 h 311"/>
              <a:gd name="T28" fmla="*/ 189 w 317"/>
              <a:gd name="T29" fmla="*/ 58 h 311"/>
              <a:gd name="T30" fmla="*/ 175 w 317"/>
              <a:gd name="T31" fmla="*/ 48 h 311"/>
              <a:gd name="T32" fmla="*/ 160 w 317"/>
              <a:gd name="T33" fmla="*/ 39 h 311"/>
              <a:gd name="T34" fmla="*/ 145 w 317"/>
              <a:gd name="T35" fmla="*/ 31 h 311"/>
              <a:gd name="T36" fmla="*/ 130 w 317"/>
              <a:gd name="T37" fmla="*/ 24 h 311"/>
              <a:gd name="T38" fmla="*/ 114 w 317"/>
              <a:gd name="T39" fmla="*/ 18 h 311"/>
              <a:gd name="T40" fmla="*/ 99 w 317"/>
              <a:gd name="T41" fmla="*/ 12 h 311"/>
              <a:gd name="T42" fmla="*/ 82 w 317"/>
              <a:gd name="T43" fmla="*/ 8 h 311"/>
              <a:gd name="T44" fmla="*/ 66 w 317"/>
              <a:gd name="T45" fmla="*/ 5 h 311"/>
              <a:gd name="T46" fmla="*/ 49 w 317"/>
              <a:gd name="T47" fmla="*/ 2 h 311"/>
              <a:gd name="T48" fmla="*/ 32 w 317"/>
              <a:gd name="T49" fmla="*/ 0 h 311"/>
              <a:gd name="T50" fmla="*/ 15 w 317"/>
              <a:gd name="T51" fmla="*/ 0 h 311"/>
              <a:gd name="T52" fmla="*/ 0 w 317"/>
              <a:gd name="T53" fmla="*/ 0 h 311"/>
              <a:gd name="T54" fmla="*/ 0 w 317"/>
              <a:gd name="T55" fmla="*/ 87 h 311"/>
              <a:gd name="T56" fmla="*/ 0 w 317"/>
              <a:gd name="T57" fmla="*/ 87 h 311"/>
              <a:gd name="T58" fmla="*/ 24 w 317"/>
              <a:gd name="T59" fmla="*/ 87 h 311"/>
              <a:gd name="T60" fmla="*/ 48 w 317"/>
              <a:gd name="T61" fmla="*/ 90 h 311"/>
              <a:gd name="T62" fmla="*/ 72 w 317"/>
              <a:gd name="T63" fmla="*/ 96 h 311"/>
              <a:gd name="T64" fmla="*/ 95 w 317"/>
              <a:gd name="T65" fmla="*/ 104 h 311"/>
              <a:gd name="T66" fmla="*/ 116 w 317"/>
              <a:gd name="T67" fmla="*/ 114 h 311"/>
              <a:gd name="T68" fmla="*/ 137 w 317"/>
              <a:gd name="T69" fmla="*/ 128 h 311"/>
              <a:gd name="T70" fmla="*/ 157 w 317"/>
              <a:gd name="T71" fmla="*/ 144 h 311"/>
              <a:gd name="T72" fmla="*/ 175 w 317"/>
              <a:gd name="T73" fmla="*/ 162 h 311"/>
              <a:gd name="T74" fmla="*/ 175 w 317"/>
              <a:gd name="T75" fmla="*/ 162 h 311"/>
              <a:gd name="T76" fmla="*/ 188 w 317"/>
              <a:gd name="T77" fmla="*/ 179 h 311"/>
              <a:gd name="T78" fmla="*/ 199 w 317"/>
              <a:gd name="T79" fmla="*/ 196 h 311"/>
              <a:gd name="T80" fmla="*/ 209 w 317"/>
              <a:gd name="T81" fmla="*/ 215 h 311"/>
              <a:gd name="T82" fmla="*/ 216 w 317"/>
              <a:gd name="T83" fmla="*/ 233 h 311"/>
              <a:gd name="T84" fmla="*/ 222 w 317"/>
              <a:gd name="T85" fmla="*/ 253 h 311"/>
              <a:gd name="T86" fmla="*/ 226 w 317"/>
              <a:gd name="T87" fmla="*/ 271 h 311"/>
              <a:gd name="T88" fmla="*/ 229 w 317"/>
              <a:gd name="T89" fmla="*/ 291 h 311"/>
              <a:gd name="T90" fmla="*/ 229 w 317"/>
              <a:gd name="T91" fmla="*/ 311 h 311"/>
              <a:gd name="T92" fmla="*/ 317 w 317"/>
              <a:gd name="T93" fmla="*/ 31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7" h="311">
                <a:moveTo>
                  <a:pt x="317" y="311"/>
                </a:moveTo>
                <a:lnTo>
                  <a:pt x="317" y="311"/>
                </a:lnTo>
                <a:lnTo>
                  <a:pt x="315" y="284"/>
                </a:lnTo>
                <a:lnTo>
                  <a:pt x="312" y="257"/>
                </a:lnTo>
                <a:lnTo>
                  <a:pt x="307" y="230"/>
                </a:lnTo>
                <a:lnTo>
                  <a:pt x="298" y="203"/>
                </a:lnTo>
                <a:lnTo>
                  <a:pt x="287" y="176"/>
                </a:lnTo>
                <a:lnTo>
                  <a:pt x="274" y="152"/>
                </a:lnTo>
                <a:lnTo>
                  <a:pt x="259" y="128"/>
                </a:lnTo>
                <a:lnTo>
                  <a:pt x="240" y="106"/>
                </a:lnTo>
                <a:lnTo>
                  <a:pt x="240" y="106"/>
                </a:lnTo>
                <a:lnTo>
                  <a:pt x="229" y="92"/>
                </a:lnTo>
                <a:lnTo>
                  <a:pt x="216" y="80"/>
                </a:lnTo>
                <a:lnTo>
                  <a:pt x="202" y="69"/>
                </a:lnTo>
                <a:lnTo>
                  <a:pt x="189" y="58"/>
                </a:lnTo>
                <a:lnTo>
                  <a:pt x="175" y="48"/>
                </a:lnTo>
                <a:lnTo>
                  <a:pt x="160" y="39"/>
                </a:lnTo>
                <a:lnTo>
                  <a:pt x="145" y="31"/>
                </a:lnTo>
                <a:lnTo>
                  <a:pt x="130" y="24"/>
                </a:lnTo>
                <a:lnTo>
                  <a:pt x="114" y="18"/>
                </a:lnTo>
                <a:lnTo>
                  <a:pt x="99" y="12"/>
                </a:lnTo>
                <a:lnTo>
                  <a:pt x="82" y="8"/>
                </a:lnTo>
                <a:lnTo>
                  <a:pt x="66" y="5"/>
                </a:lnTo>
                <a:lnTo>
                  <a:pt x="49" y="2"/>
                </a:lnTo>
                <a:lnTo>
                  <a:pt x="32" y="0"/>
                </a:lnTo>
                <a:lnTo>
                  <a:pt x="15" y="0"/>
                </a:lnTo>
                <a:lnTo>
                  <a:pt x="0" y="0"/>
                </a:lnTo>
                <a:lnTo>
                  <a:pt x="0" y="87"/>
                </a:lnTo>
                <a:lnTo>
                  <a:pt x="0" y="87"/>
                </a:lnTo>
                <a:lnTo>
                  <a:pt x="24" y="87"/>
                </a:lnTo>
                <a:lnTo>
                  <a:pt x="48" y="90"/>
                </a:lnTo>
                <a:lnTo>
                  <a:pt x="72" y="96"/>
                </a:lnTo>
                <a:lnTo>
                  <a:pt x="95" y="104"/>
                </a:lnTo>
                <a:lnTo>
                  <a:pt x="116" y="114"/>
                </a:lnTo>
                <a:lnTo>
                  <a:pt x="137" y="128"/>
                </a:lnTo>
                <a:lnTo>
                  <a:pt x="157" y="144"/>
                </a:lnTo>
                <a:lnTo>
                  <a:pt x="175" y="162"/>
                </a:lnTo>
                <a:lnTo>
                  <a:pt x="175" y="162"/>
                </a:lnTo>
                <a:lnTo>
                  <a:pt x="188" y="179"/>
                </a:lnTo>
                <a:lnTo>
                  <a:pt x="199" y="196"/>
                </a:lnTo>
                <a:lnTo>
                  <a:pt x="209" y="215"/>
                </a:lnTo>
                <a:lnTo>
                  <a:pt x="216" y="233"/>
                </a:lnTo>
                <a:lnTo>
                  <a:pt x="222" y="253"/>
                </a:lnTo>
                <a:lnTo>
                  <a:pt x="226" y="271"/>
                </a:lnTo>
                <a:lnTo>
                  <a:pt x="229" y="291"/>
                </a:lnTo>
                <a:lnTo>
                  <a:pt x="229" y="311"/>
                </a:lnTo>
                <a:lnTo>
                  <a:pt x="317" y="31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Imagem 5" descr="Cachorro com a língua de fora&#10;&#10;Descrição gerada com alta confiança">
            <a:extLst>
              <a:ext uri="{FF2B5EF4-FFF2-40B4-BE49-F238E27FC236}">
                <a16:creationId xmlns:a16="http://schemas.microsoft.com/office/drawing/2014/main" id="{3E02FCC5-946C-4B54-8D93-02E53EE6D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2536900"/>
            <a:ext cx="2398441" cy="359566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437BC4-B56A-3540-8F67-0B37F3A0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12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1BC21-3640-5946-822B-B89C62E7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7D832D5-9FD4-304A-93A2-E32926B82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fr-FR"/>
              <a:t>Introduction</a:t>
            </a:r>
          </a:p>
          <a:p>
            <a:pPr marL="457200" lvl="0" indent="-457200">
              <a:buFont typeface="+mj-lt"/>
              <a:buAutoNum type="arabicPeriod"/>
            </a:pPr>
            <a:r>
              <a:rPr lang="fr-FR"/>
              <a:t>Concepts théoriques</a:t>
            </a:r>
          </a:p>
          <a:p>
            <a:pPr marL="457200" lvl="0" indent="-457200">
              <a:buFont typeface="+mj-lt"/>
              <a:buAutoNum type="arabicPeriod"/>
            </a:pPr>
            <a:r>
              <a:rPr lang="fr-FR"/>
              <a:t>Base de données</a:t>
            </a:r>
          </a:p>
          <a:p>
            <a:pPr marL="457200" lvl="0" indent="-457200">
              <a:buFont typeface="+mj-lt"/>
              <a:buAutoNum type="arabicPeriod"/>
            </a:pPr>
            <a:r>
              <a:rPr lang="fr-FR"/>
              <a:t>Travail réalisé</a:t>
            </a:r>
          </a:p>
          <a:p>
            <a:pPr marL="457200" lvl="0" indent="-457200">
              <a:buFont typeface="+mj-lt"/>
              <a:buAutoNum type="arabicPeriod"/>
            </a:pPr>
            <a:r>
              <a:rPr lang="fr-FR"/>
              <a:t>Résultats</a:t>
            </a:r>
          </a:p>
          <a:p>
            <a:pPr marL="457200" lvl="0" indent="-457200">
              <a:buFont typeface="+mj-lt"/>
              <a:buAutoNum type="arabicPeriod"/>
            </a:pPr>
            <a:r>
              <a:rPr lang="fr-FR"/>
              <a:t>Travaux futurs</a:t>
            </a:r>
          </a:p>
          <a:p>
            <a:pPr marL="457200" lvl="0" indent="-457200">
              <a:buFont typeface="+mj-lt"/>
              <a:buAutoNum type="arabicPeriod"/>
            </a:pPr>
            <a:r>
              <a:rPr lang="fr-FR"/>
              <a:t>Conclusion</a:t>
            </a:r>
          </a:p>
          <a:p>
            <a:pPr lvl="0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F5E4D1-133E-DF49-84F0-CC25317C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635C3-215C-684F-8DE8-70204B58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5.</a:t>
            </a:r>
            <a:r>
              <a:rPr lang="fr-FR"/>
              <a:t>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50E70A-56A0-0A4A-A4F1-6C62E445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/>
              <a:t> Utilisation d’une </a:t>
            </a:r>
            <a:r>
              <a:rPr lang="fr-FR" err="1"/>
              <a:t>metric</a:t>
            </a:r>
            <a:r>
              <a:rPr lang="fr-FR"/>
              <a:t> qualitative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Marche avec des images variées</a:t>
            </a:r>
          </a:p>
          <a:p>
            <a:pPr marL="0" indent="0">
              <a:buNone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EBC710-7609-6944-8AC6-DBD205599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29"/>
          <a:stretch/>
        </p:blipFill>
        <p:spPr>
          <a:xfrm>
            <a:off x="5681214" y="940772"/>
            <a:ext cx="6182571" cy="522148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219041-EAD0-C343-93D0-7FE9DDF0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19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6FC252-10C9-48BE-BB0A-48F2E67A6D07}"/>
              </a:ext>
            </a:extLst>
          </p:cNvPr>
          <p:cNvSpPr txBox="1"/>
          <p:nvPr/>
        </p:nvSpPr>
        <p:spPr>
          <a:xfrm>
            <a:off x="6423820" y="6202825"/>
            <a:ext cx="49036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/>
              <a:t>Images issues d'une requête de notre site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387022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03755-73EC-F34E-91D8-273540E6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6.</a:t>
            </a:r>
            <a:r>
              <a:rPr lang="fr-FR"/>
              <a:t> Travaux futurs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273847-0D99-9844-8A81-C68CF873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/>
              <a:t> Test du module YOLO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Développement d’une métrique efficace montrant la qualité du modèle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</a:t>
            </a:r>
            <a:r>
              <a:rPr lang="fr-FR" err="1"/>
              <a:t>Hyperparametres</a:t>
            </a:r>
            <a:r>
              <a:rPr lang="fr-FR"/>
              <a:t> </a:t>
            </a:r>
            <a:r>
              <a:rPr lang="fr-FR" err="1"/>
              <a:t>Tuning</a:t>
            </a: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Essayer différentes fonctions de hachage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Ajouts de fonctionnalités au moteur de recherche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FF236-CD44-394F-8F67-0DC985FB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10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F9514-F725-9241-9BBD-37576082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accent2"/>
                </a:solidFill>
              </a:rPr>
              <a:t>7. </a:t>
            </a:r>
            <a:r>
              <a:rPr lang="fr-FR"/>
              <a:t>Conclusion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10D1BE1-A62B-8D47-9998-97CA35BA9532}"/>
              </a:ext>
            </a:extLst>
          </p:cNvPr>
          <p:cNvSpPr txBox="1">
            <a:spLocks/>
          </p:cNvSpPr>
          <p:nvPr/>
        </p:nvSpPr>
        <p:spPr>
          <a:xfrm>
            <a:off x="1024128" y="2084832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/>
              <a:t> Acquisition de compétences en machine </a:t>
            </a:r>
            <a:r>
              <a:rPr lang="fr-FR" err="1"/>
              <a:t>learning</a:t>
            </a:r>
            <a:r>
              <a:rPr lang="fr-FR"/>
              <a:t> et travail informatique en groupe</a:t>
            </a:r>
          </a:p>
          <a:p>
            <a:pPr marL="0" indent="0">
              <a:buNone/>
            </a:pP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Synthèse des différentes méthodes présentes dans la littérature dans le but d’améliorer performance et rapidité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EAA9FD-DA07-D54B-B1E1-9D8F725B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18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E27F14-1604-5B4B-9CF4-8EF5A2CB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1. </a:t>
            </a:r>
            <a:r>
              <a:rPr lang="fr-FR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DB497A-2F66-B64A-849D-18A7F9D2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/>
              <a:t>Demande initiale du client :</a:t>
            </a:r>
          </a:p>
          <a:p>
            <a:pPr marL="128016" lvl="1" indent="0">
              <a:buNone/>
            </a:pPr>
            <a:r>
              <a:rPr lang="fr-FR"/>
              <a:t>Moteur de recherche d’images similaire : Spécialisé en œuvres d’art</a:t>
            </a:r>
          </a:p>
          <a:p>
            <a:pPr marL="128016" lvl="1" indent="0">
              <a:buNone/>
            </a:pPr>
            <a:r>
              <a:rPr lang="fr-FR"/>
              <a:t>3 versions différentes : De difficulté croissante</a:t>
            </a:r>
          </a:p>
          <a:p>
            <a:pPr marL="128016" lvl="1" indent="0">
              <a:buNone/>
            </a:pPr>
            <a:endParaRPr lang="fr-FR"/>
          </a:p>
          <a:p>
            <a:pPr marL="0" lvl="0" indent="0">
              <a:buNone/>
            </a:pPr>
            <a:r>
              <a:rPr lang="fr-FR" b="1"/>
              <a:t> Ce que le client fait :</a:t>
            </a:r>
          </a:p>
          <a:p>
            <a:pPr marL="128016" lvl="1" indent="0">
              <a:buNone/>
            </a:pPr>
            <a:r>
              <a:rPr lang="fr-FR"/>
              <a:t>Détection de fraude à partir d’images dupliquées</a:t>
            </a:r>
          </a:p>
          <a:p>
            <a:pPr marL="128016" lvl="1" indent="0">
              <a:buNone/>
            </a:pPr>
            <a:endParaRPr lang="fr-FR"/>
          </a:p>
          <a:p>
            <a:pPr marL="0" lvl="0" indent="0">
              <a:buNone/>
            </a:pPr>
            <a:r>
              <a:rPr lang="fr-FR" b="1"/>
              <a:t> Ce que le client veut faire :</a:t>
            </a:r>
          </a:p>
          <a:p>
            <a:pPr marL="128016" lvl="1" indent="0">
              <a:buNone/>
            </a:pPr>
            <a:r>
              <a:rPr lang="fr-FR"/>
              <a:t>Détection de fraude à partir d’images similaires</a:t>
            </a:r>
          </a:p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1C362F-C119-694B-AA0C-36F9FA99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872" y="718566"/>
            <a:ext cx="2540000" cy="9779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6897AD-DB54-ED4A-B6AB-3E81ED2E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60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421FAA0-60AA-074C-9854-E08AF03EE97F}"/>
              </a:ext>
            </a:extLst>
          </p:cNvPr>
          <p:cNvSpPr txBox="1">
            <a:spLocks/>
          </p:cNvSpPr>
          <p:nvPr/>
        </p:nvSpPr>
        <p:spPr>
          <a:xfrm>
            <a:off x="1024127" y="71856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2"/>
                </a:solidFill>
              </a:rPr>
              <a:t>1. </a:t>
            </a:r>
            <a:r>
              <a:rPr lang="fr-FR"/>
              <a:t>Introduction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15CB6F-EBBF-4147-A109-349D8BF7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872" y="718566"/>
            <a:ext cx="2540000" cy="977900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6C87F16E-9EE6-9341-B9C3-C1FEDB5AD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161893"/>
              </p:ext>
            </p:extLst>
          </p:nvPr>
        </p:nvGraphicFramePr>
        <p:xfrm>
          <a:off x="1235869" y="2121118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D46E67-3682-B143-947F-8F4B27B0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01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11EC7-898E-8247-967D-DC17AD3B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2. </a:t>
            </a:r>
            <a:r>
              <a:rPr lang="fr-FR"/>
              <a:t>Concepts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25C1B-90B0-8F43-B1C0-E94DF0A2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95050"/>
            <a:ext cx="9720071" cy="4023360"/>
          </a:xfrm>
        </p:spPr>
        <p:txBody>
          <a:bodyPr/>
          <a:lstStyle/>
          <a:p>
            <a:r>
              <a:rPr lang="fr-FR" b="1"/>
              <a:t>CNN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/>
              <a:t> </a:t>
            </a:r>
            <a:r>
              <a:rPr lang="fr-FR"/>
              <a:t>Basée sur des </a:t>
            </a:r>
            <a:r>
              <a:rPr lang="fr-FR" err="1"/>
              <a:t>convolutional</a:t>
            </a:r>
            <a:r>
              <a:rPr lang="fr-FR"/>
              <a:t> et des </a:t>
            </a:r>
            <a:r>
              <a:rPr lang="fr-FR" err="1"/>
              <a:t>pooling</a:t>
            </a:r>
            <a:r>
              <a:rPr lang="fr-FR"/>
              <a:t> </a:t>
            </a:r>
            <a:r>
              <a:rPr lang="fr-FR" err="1"/>
              <a:t>layers</a:t>
            </a: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Bien adapté au traitement d’images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C38038-6703-8845-AD21-F2D76623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0" y="3217843"/>
            <a:ext cx="6388819" cy="341345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41266D-26D6-064A-9642-C8CB9BF8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B3E8E7-357A-44A9-BDCE-A22BBC225BBA}"/>
              </a:ext>
            </a:extLst>
          </p:cNvPr>
          <p:cNvSpPr txBox="1"/>
          <p:nvPr/>
        </p:nvSpPr>
        <p:spPr>
          <a:xfrm>
            <a:off x="0" y="6563137"/>
            <a:ext cx="89274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200" b="1"/>
              <a:t>Références : </a:t>
            </a:r>
            <a:r>
              <a:rPr lang="fr-FR" sz="1200"/>
              <a:t>Andrew</a:t>
            </a:r>
            <a:r>
              <a:rPr lang="fr-FR" sz="1200">
                <a:ea typeface="+mn-lt"/>
                <a:cs typeface="+mn-lt"/>
              </a:rPr>
              <a:t> NG</a:t>
            </a:r>
            <a:r>
              <a:rPr lang="fr-FR" sz="1200"/>
              <a:t>, </a:t>
            </a:r>
            <a:r>
              <a:rPr lang="fr-FR" sz="1200" err="1"/>
              <a:t>Deep</a:t>
            </a:r>
            <a:r>
              <a:rPr lang="fr-FR" sz="1200">
                <a:ea typeface="+mn-lt"/>
                <a:cs typeface="+mn-lt"/>
              </a:rPr>
              <a:t> Learning </a:t>
            </a:r>
            <a:r>
              <a:rPr lang="fr-FR" sz="1200" err="1">
                <a:ea typeface="+mn-lt"/>
                <a:cs typeface="+mn-lt"/>
              </a:rPr>
              <a:t>Specialization</a:t>
            </a:r>
            <a:r>
              <a:rPr lang="fr-FR" sz="1200">
                <a:ea typeface="+mn-lt"/>
                <a:cs typeface="+mn-lt"/>
              </a:rPr>
              <a:t> - ML </a:t>
            </a:r>
            <a:r>
              <a:rPr lang="fr-FR" sz="1200" err="1">
                <a:ea typeface="+mn-lt"/>
                <a:cs typeface="+mn-lt"/>
              </a:rPr>
              <a:t>Strategy</a:t>
            </a:r>
            <a:r>
              <a:rPr lang="fr-FR" sz="1200"/>
              <a:t>, 2018, </a:t>
            </a:r>
            <a:r>
              <a:rPr lang="fr-FR" sz="1200">
                <a:ea typeface="+mn-lt"/>
                <a:cs typeface="+mn-lt"/>
              </a:rPr>
              <a:t>https ://www.coursera.org/specializations/deep-learning</a:t>
            </a:r>
            <a:endParaRPr lang="fr-FR" sz="1200"/>
          </a:p>
          <a:p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322612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11EC7-898E-8247-967D-DC17AD3B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2. </a:t>
            </a:r>
            <a:r>
              <a:rPr lang="fr-FR"/>
              <a:t>Concepts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25C1B-90B0-8F43-B1C0-E94DF0A2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0" y="2288687"/>
            <a:ext cx="4129762" cy="456931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Transfer </a:t>
            </a:r>
            <a:r>
              <a:rPr lang="fr-FR" b="1" err="1"/>
              <a:t>learning</a:t>
            </a:r>
            <a:r>
              <a:rPr lang="fr-FR"/>
              <a:t> </a:t>
            </a:r>
            <a:r>
              <a:rPr lang="fr-FR" b="1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Utilisation de réseaux pré-entrainés performants dans un domaine proche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 « </a:t>
            </a:r>
            <a:r>
              <a:rPr lang="fr-FR" i="1" err="1"/>
              <a:t>freeze</a:t>
            </a:r>
            <a:r>
              <a:rPr lang="fr-FR" i="1"/>
              <a:t> »</a:t>
            </a:r>
            <a:r>
              <a:rPr lang="fr-FR"/>
              <a:t> des premières couches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 Choix d’</a:t>
            </a:r>
            <a:r>
              <a:rPr lang="fr-FR" err="1"/>
              <a:t>ImageNet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pic>
        <p:nvPicPr>
          <p:cNvPr id="1025" name="Picture 1" descr="page5image37954176">
            <a:extLst>
              <a:ext uri="{FF2B5EF4-FFF2-40B4-BE49-F238E27FC236}">
                <a16:creationId xmlns:a16="http://schemas.microsoft.com/office/drawing/2014/main" id="{7CB013FF-A4FA-714A-BDF6-1D296DE3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62443" y="-1074418"/>
            <a:ext cx="22722343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44187280">
            <a:extLst>
              <a:ext uri="{FF2B5EF4-FFF2-40B4-BE49-F238E27FC236}">
                <a16:creationId xmlns:a16="http://schemas.microsoft.com/office/drawing/2014/main" id="{33A55796-D289-E349-826B-51DB2018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64" y="993132"/>
            <a:ext cx="5378966" cy="491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7623D2-F563-F44D-9A63-3C3D3F925DF2}"/>
              </a:ext>
            </a:extLst>
          </p:cNvPr>
          <p:cNvSpPr txBox="1"/>
          <p:nvPr/>
        </p:nvSpPr>
        <p:spPr>
          <a:xfrm>
            <a:off x="0" y="6563137"/>
            <a:ext cx="86350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200" b="1"/>
              <a:t>Références : </a:t>
            </a:r>
            <a:r>
              <a:rPr lang="fr-FR" sz="1200"/>
              <a:t>Andrew NG,  </a:t>
            </a:r>
            <a:r>
              <a:rPr lang="fr-FR" sz="1200" i="1" err="1"/>
              <a:t>Deep</a:t>
            </a:r>
            <a:r>
              <a:rPr lang="fr-FR" sz="1200" i="1"/>
              <a:t> Learning </a:t>
            </a:r>
            <a:r>
              <a:rPr lang="fr-FR" sz="1200" i="1" err="1"/>
              <a:t>Specialization</a:t>
            </a:r>
            <a:r>
              <a:rPr lang="fr-FR" sz="1200" i="1"/>
              <a:t> -  ML </a:t>
            </a:r>
            <a:r>
              <a:rPr lang="fr-FR" sz="1200" i="1" err="1"/>
              <a:t>Strategy</a:t>
            </a:r>
            <a:r>
              <a:rPr lang="fr-FR" sz="1200"/>
              <a:t>, 2018,  https://www.coursera.org/specializations/deep-learning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ADD220-E62C-744E-9738-0C5FF6FB7B53}"/>
              </a:ext>
            </a:extLst>
          </p:cNvPr>
          <p:cNvSpPr txBox="1"/>
          <p:nvPr/>
        </p:nvSpPr>
        <p:spPr>
          <a:xfrm>
            <a:off x="6627020" y="5847225"/>
            <a:ext cx="49036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/>
              <a:t>Illustration du principe du Transfert Learning</a:t>
            </a:r>
            <a:r>
              <a:rPr lang="fr-FR" sz="1000" b="1"/>
              <a:t>,</a:t>
            </a:r>
            <a:r>
              <a:rPr lang="fr-FR" sz="1000"/>
              <a:t> </a:t>
            </a:r>
            <a:r>
              <a:rPr lang="fr-FR" sz="1200"/>
              <a:t>https://www.researchgate.net/figure/Illustration-of-transfer-learning-concept-where-the-rst-layers-in-network-A-and-network-B_fig2_316748306 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C72FB7-B576-CD4A-871C-B2977578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91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BEA529-59E6-2042-B4C8-DC863B53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2. </a:t>
            </a:r>
            <a:r>
              <a:rPr lang="fr-FR"/>
              <a:t>Concepts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62DCD-57D0-5648-9071-E8EA19DA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11182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Image </a:t>
            </a:r>
            <a:r>
              <a:rPr lang="fr-FR" b="1" err="1"/>
              <a:t>embedding</a:t>
            </a:r>
            <a:r>
              <a:rPr lang="fr-FR" b="1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Présenter les caractéristiques de l’image sous forme d’un vecteur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 Images qui présentent caractéristiques similaires sont plus proches que celles n'en présent pas</a:t>
            </a:r>
          </a:p>
          <a:p>
            <a:endParaRPr lang="fr-F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89238F-A3E5-4A0D-8B43-D8BB2428033D}"/>
              </a:ext>
            </a:extLst>
          </p:cNvPr>
          <p:cNvSpPr txBox="1"/>
          <p:nvPr/>
        </p:nvSpPr>
        <p:spPr>
          <a:xfrm>
            <a:off x="0" y="6349727"/>
            <a:ext cx="5111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Références</a:t>
            </a:r>
            <a:r>
              <a:rPr lang="en-US" sz="1400"/>
              <a:t> G. E. Hinton and R. R. </a:t>
            </a:r>
            <a:r>
              <a:rPr lang="en-US" sz="1400" err="1"/>
              <a:t>Salakhutdinov</a:t>
            </a:r>
            <a:r>
              <a:rPr lang="en-US" sz="1400"/>
              <a:t> Reducing the Dimensionality of Data with Neural Networks </a:t>
            </a:r>
            <a:endParaRPr lang="fr-FR" sz="14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C8CA94-38FC-4EBB-B2E8-8B1745ED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6738"/>
            <a:ext cx="5989331" cy="46554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B499BE0-7937-481C-8011-516D3311965F}"/>
              </a:ext>
            </a:extLst>
          </p:cNvPr>
          <p:cNvSpPr txBox="1"/>
          <p:nvPr/>
        </p:nvSpPr>
        <p:spPr>
          <a:xfrm>
            <a:off x="6681730" y="6118895"/>
            <a:ext cx="511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Source:  </a:t>
            </a:r>
            <a:r>
              <a:rPr lang="fr-FR" sz="1200" i="1"/>
              <a:t>https ://bam-dataset.org</a:t>
            </a:r>
          </a:p>
          <a:p>
            <a:endParaRPr lang="fr-FR" sz="12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8FB796-CC17-FD46-A1DD-808A1715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2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8EEC33-7AF5-43CF-B985-A480524B6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" r="8233"/>
          <a:stretch/>
        </p:blipFill>
        <p:spPr>
          <a:xfrm>
            <a:off x="6096000" y="2265132"/>
            <a:ext cx="5873826" cy="27647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C8380A-389E-6645-B3A9-C4EB1513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2. </a:t>
            </a:r>
            <a:r>
              <a:rPr lang="fr-FR"/>
              <a:t>Concepts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1D10D6-16F9-5044-B8F7-70EB90AF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56" y="2080941"/>
            <a:ext cx="6048700" cy="4023360"/>
          </a:xfrm>
        </p:spPr>
        <p:txBody>
          <a:bodyPr/>
          <a:lstStyle/>
          <a:p>
            <a:pPr marL="0" indent="0">
              <a:buNone/>
            </a:pPr>
            <a:r>
              <a:rPr lang="fr-FR" b="1" err="1"/>
              <a:t>LSHash</a:t>
            </a:r>
            <a:r>
              <a:rPr lang="fr-FR" b="1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Méthode de résolution approximative du problème KNN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 Facilite et accélère la comparaison des vecteurs d’</a:t>
            </a:r>
            <a:r>
              <a:rPr lang="fr-FR" err="1"/>
              <a:t>embeddings</a:t>
            </a:r>
            <a:endParaRPr lang="fr-FR"/>
          </a:p>
          <a:p>
            <a:endParaRPr lang="fr-F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758117-7D91-473C-9949-9E021FF0EF4F}"/>
              </a:ext>
            </a:extLst>
          </p:cNvPr>
          <p:cNvSpPr txBox="1"/>
          <p:nvPr/>
        </p:nvSpPr>
        <p:spPr>
          <a:xfrm>
            <a:off x="6778127" y="5093161"/>
            <a:ext cx="511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Fast Near-Duplicate Image Search using Locality Sensitive Hashing</a:t>
            </a:r>
            <a:endParaRPr lang="fr-FR" sz="1200" i="1" dirty="0"/>
          </a:p>
          <a:p>
            <a:endParaRPr lang="fr-FR" sz="1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A74848-BBE5-4EB7-9721-13917521C1A3}"/>
              </a:ext>
            </a:extLst>
          </p:cNvPr>
          <p:cNvSpPr txBox="1"/>
          <p:nvPr/>
        </p:nvSpPr>
        <p:spPr>
          <a:xfrm>
            <a:off x="-20197" y="6272784"/>
            <a:ext cx="694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Références: </a:t>
            </a:r>
            <a:r>
              <a:rPr lang="en-US" sz="1400"/>
              <a:t>Gregory </a:t>
            </a:r>
            <a:r>
              <a:rPr lang="en-US" sz="1400" err="1"/>
              <a:t>Shakhnarovich</a:t>
            </a:r>
            <a:r>
              <a:rPr lang="en-US" sz="1400"/>
              <a:t>, Trevor Darrell and Piotr </a:t>
            </a:r>
            <a:r>
              <a:rPr lang="en-US" sz="1400" err="1"/>
              <a:t>Indyk</a:t>
            </a:r>
            <a:r>
              <a:rPr lang="en-US" sz="1400"/>
              <a:t> Nearest-Neighbors Methods in Learning and Vision. Theory and Practice MIT Press, </a:t>
            </a:r>
            <a:r>
              <a:rPr lang="en-US" sz="1400" err="1"/>
              <a:t>Octobre</a:t>
            </a:r>
            <a:r>
              <a:rPr lang="en-US" sz="1400"/>
              <a:t> 13, 2006, 260 </a:t>
            </a:r>
            <a:endParaRPr lang="fr-FR" sz="14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5F5E0C-72F3-DD43-9029-2AE072CE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74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11EC7-898E-8247-967D-DC17AD3B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>
                <a:solidFill>
                  <a:schemeClr val="accent2"/>
                </a:solidFill>
              </a:rPr>
              <a:t>2. </a:t>
            </a:r>
            <a:r>
              <a:rPr lang="fr-FR"/>
              <a:t>Concepts théoriques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9325C1B-90B0-8F43-B1C0-E94DF0A20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879" y="1690981"/>
                <a:ext cx="10112455" cy="23543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b="1" dirty="0"/>
                  <a:t>Triplet </a:t>
                </a:r>
                <a:r>
                  <a:rPr lang="fr-FR" b="1" dirty="0" err="1"/>
                  <a:t>loss</a:t>
                </a:r>
                <a:r>
                  <a:rPr lang="fr-FR" b="1" dirty="0"/>
                  <a:t> 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/>
                  <a:t> Augmenter les performances de reconnaissance d’image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/>
                  <a:t> Désignons </a:t>
                </a:r>
                <a:r>
                  <a:rPr lang="fr-FR" i="1" dirty="0"/>
                  <a:t>a, p </a:t>
                </a:r>
                <a:r>
                  <a:rPr lang="fr-FR" dirty="0"/>
                  <a:t>et</a:t>
                </a:r>
                <a:r>
                  <a:rPr lang="fr-FR" i="1" dirty="0"/>
                  <a:t> n </a:t>
                </a:r>
                <a:r>
                  <a:rPr lang="fr-FR" dirty="0"/>
                  <a:t>respectivement l’</a:t>
                </a:r>
                <a:r>
                  <a:rPr lang="fr-FR" dirty="0" err="1"/>
                  <a:t>anchror</a:t>
                </a:r>
                <a:r>
                  <a:rPr lang="fr-FR" dirty="0"/>
                  <a:t>, le positive et le </a:t>
                </a:r>
                <a:r>
                  <a:rPr lang="fr-FR" dirty="0" err="1"/>
                  <a:t>negative</a:t>
                </a:r>
                <a:r>
                  <a:rPr lang="fr-FR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-FR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considéré :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fr-FR" dirty="0"/>
                  <a:t>, où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9325C1B-90B0-8F43-B1C0-E94DF0A20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879" y="1690981"/>
                <a:ext cx="10112455" cy="2354354"/>
              </a:xfrm>
              <a:blipFill>
                <a:blip r:embed="rId2"/>
                <a:stretch>
                  <a:fillRect l="-1129" t="-2674" b="-26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EE42588-2E47-3A4C-836F-E57002F9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41" y="3989842"/>
            <a:ext cx="5449445" cy="20840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FD76EB-E4BD-D041-B145-937521089737}"/>
              </a:ext>
            </a:extLst>
          </p:cNvPr>
          <p:cNvSpPr txBox="1"/>
          <p:nvPr/>
        </p:nvSpPr>
        <p:spPr>
          <a:xfrm>
            <a:off x="3181085" y="6062405"/>
            <a:ext cx="582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Image générée par module </a:t>
            </a:r>
            <a:r>
              <a:rPr lang="fr-FR" sz="1200" err="1"/>
              <a:t>tripletLoss</a:t>
            </a:r>
            <a:r>
              <a:rPr lang="fr-FR" sz="1200"/>
              <a:t> de notre projet, pour la base de données BAM!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97CC58-A9F6-7944-8CA4-56FDF3A04AD3}"/>
              </a:ext>
            </a:extLst>
          </p:cNvPr>
          <p:cNvSpPr txBox="1"/>
          <p:nvPr/>
        </p:nvSpPr>
        <p:spPr>
          <a:xfrm>
            <a:off x="0" y="6563137"/>
            <a:ext cx="892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/>
              <a:t>Références : </a:t>
            </a:r>
            <a:r>
              <a:rPr lang="fr-FR" sz="1200"/>
              <a:t>Olivier MOINDROT, </a:t>
            </a:r>
            <a:r>
              <a:rPr lang="fr-FR" sz="1200" i="1"/>
              <a:t>Triplet </a:t>
            </a:r>
            <a:r>
              <a:rPr lang="fr-FR" sz="1200" i="1" err="1"/>
              <a:t>Loss</a:t>
            </a:r>
            <a:r>
              <a:rPr lang="fr-FR" sz="1200" i="1"/>
              <a:t> and Online Triplet Mining in </a:t>
            </a:r>
            <a:r>
              <a:rPr lang="fr-FR" sz="1200" i="1" err="1"/>
              <a:t>TensorFlow</a:t>
            </a:r>
            <a:r>
              <a:rPr lang="fr-FR" sz="1200"/>
              <a:t>, Mar 19, 2018, https ://</a:t>
            </a:r>
            <a:r>
              <a:rPr lang="fr-FR" sz="1200" err="1"/>
              <a:t>omoindrot.github.io</a:t>
            </a:r>
            <a:r>
              <a:rPr lang="fr-FR" sz="1200"/>
              <a:t>/triplet-</a:t>
            </a:r>
            <a:r>
              <a:rPr lang="fr-FR" sz="1200" err="1"/>
              <a:t>loss</a:t>
            </a:r>
            <a:endParaRPr lang="fr-FR" sz="1200"/>
          </a:p>
          <a:p>
            <a:endParaRPr lang="fr-FR" sz="1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B28C82-BD05-734C-A7E2-A3B0547A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EFC2-6F26-0940-8B18-15722A3EEC1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397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ED6B5AFB73DD4AB18E5BE83E298FBB" ma:contentTypeVersion="8" ma:contentTypeDescription="Crée un document." ma:contentTypeScope="" ma:versionID="bb297d75e0b005c42b50159b61ff268a">
  <xsd:schema xmlns:xsd="http://www.w3.org/2001/XMLSchema" xmlns:xs="http://www.w3.org/2001/XMLSchema" xmlns:p="http://schemas.microsoft.com/office/2006/metadata/properties" xmlns:ns2="1c666b51-eb2e-4968-8ed2-db9f4ebdb20d" targetNamespace="http://schemas.microsoft.com/office/2006/metadata/properties" ma:root="true" ma:fieldsID="05d71e9bfb380c710da5046116977f34" ns2:_="">
    <xsd:import namespace="1c666b51-eb2e-4968-8ed2-db9f4ebdb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66b51-eb2e-4968-8ed2-db9f4ebdb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12BE9C-6B91-435B-A30C-8801789BFC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66b51-eb2e-4968-8ed2-db9f4ebdb2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FB24B7-7511-438D-8B67-D1BB8C2C594B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1c666b51-eb2e-4968-8ed2-db9f4ebdb20d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3FCA83-D2C1-40B3-970E-CEE3004721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811</Words>
  <Application>Microsoft Macintosh PowerPoint</Application>
  <PresentationFormat>Grand écran</PresentationFormat>
  <Paragraphs>150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Publico Text Roman</vt:lpstr>
      <vt:lpstr>Arial</vt:lpstr>
      <vt:lpstr>Avenir Next Medium</vt:lpstr>
      <vt:lpstr>Calibri</vt:lpstr>
      <vt:lpstr>Cambria Math</vt:lpstr>
      <vt:lpstr>Century Gothic</vt:lpstr>
      <vt:lpstr>Tw Cen MT</vt:lpstr>
      <vt:lpstr>Tw Cen MT Condensed</vt:lpstr>
      <vt:lpstr>Wingdings 3</vt:lpstr>
      <vt:lpstr>Intégral</vt:lpstr>
      <vt:lpstr>PROJET DATA SCIENCE CENTRALESUPÉLEC - NAVEE</vt:lpstr>
      <vt:lpstr>sommaire</vt:lpstr>
      <vt:lpstr>1. Introduction</vt:lpstr>
      <vt:lpstr>Présentation PowerPoint</vt:lpstr>
      <vt:lpstr>2. Concepts théoriques</vt:lpstr>
      <vt:lpstr>2. Concepts théoriques</vt:lpstr>
      <vt:lpstr>2. Concepts théoriques</vt:lpstr>
      <vt:lpstr>2. Concepts théoriques</vt:lpstr>
      <vt:lpstr>2. Concepts théoriques</vt:lpstr>
      <vt:lpstr>2. Concepts théoriques</vt:lpstr>
      <vt:lpstr>3. Base de données</vt:lpstr>
      <vt:lpstr>3. Base de données</vt:lpstr>
      <vt:lpstr>4. TRAVAIL RÉALISÉ </vt:lpstr>
      <vt:lpstr>4. Travail réalisé</vt:lpstr>
      <vt:lpstr>Travail réalisé - LSHashing</vt:lpstr>
      <vt:lpstr>4. Travail réalisé</vt:lpstr>
      <vt:lpstr>5. Résultats</vt:lpstr>
      <vt:lpstr>5. résultats</vt:lpstr>
      <vt:lpstr>5. Résultats</vt:lpstr>
      <vt:lpstr>5. Résultats</vt:lpstr>
      <vt:lpstr>6. Travaux futurs</vt:lpstr>
      <vt:lpstr>7.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DATA SCIENCE CENTRALESUPÉLEC - NAVEE</dc:title>
  <dc:creator>Bruno Holanda</dc:creator>
  <cp:lastModifiedBy>Tony Wu</cp:lastModifiedBy>
  <cp:revision>7</cp:revision>
  <dcterms:created xsi:type="dcterms:W3CDTF">2020-06-11T19:02:18Z</dcterms:created>
  <dcterms:modified xsi:type="dcterms:W3CDTF">2020-06-12T14:35:24Z</dcterms:modified>
</cp:coreProperties>
</file>